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74" r:id="rId4"/>
    <p:sldId id="258" r:id="rId5"/>
    <p:sldId id="261" r:id="rId6"/>
    <p:sldId id="265" r:id="rId7"/>
    <p:sldId id="266" r:id="rId8"/>
    <p:sldId id="267" r:id="rId9"/>
    <p:sldId id="262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13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1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6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026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02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11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96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73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3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7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77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6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83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66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4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88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7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5A2EB9-6F5E-4157-A857-854A777B10B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4BB80F-8613-426E-95FD-B34F86B18F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5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7E3C8-E80A-CC07-DC5E-7E8EC324A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dirty="0"/>
              <a:t>DINHEIRO – EQUILIBRIO DE TROCA - SUCESSO</a:t>
            </a:r>
            <a:endParaRPr lang="en-US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E7101D-C3B3-65AB-BEBA-0F93EAB07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1934" y="4797207"/>
            <a:ext cx="5308866" cy="1377651"/>
          </a:xfrm>
        </p:spPr>
        <p:txBody>
          <a:bodyPr/>
          <a:lstStyle/>
          <a:p>
            <a:r>
              <a:rPr lang="pt-BR" dirty="0"/>
              <a:t>MARIA CRISTINA FERREIRA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65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2C932-6E4C-D9CA-9173-8A72B722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Bert </a:t>
            </a:r>
            <a:r>
              <a:rPr lang="pt-BR" dirty="0" err="1"/>
              <a:t>Hellinger</a:t>
            </a:r>
            <a:r>
              <a:rPr lang="pt-BR" dirty="0"/>
              <a:t> </a:t>
            </a:r>
            <a:endParaRPr lang="en-US" dirty="0"/>
          </a:p>
        </p:txBody>
      </p:sp>
      <p:pic>
        <p:nvPicPr>
          <p:cNvPr id="6146" name="Picture 2" descr="Bert Hellinger: Meu Trabalho, Minha Vida | Amazon.com.br">
            <a:extLst>
              <a:ext uri="{FF2B5EF4-FFF2-40B4-BE49-F238E27FC236}">
                <a16:creationId xmlns:a16="http://schemas.microsoft.com/office/drawing/2014/main" id="{14BC0B3B-DE22-54D7-297F-0670A9344D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185" y="2397359"/>
            <a:ext cx="2396610" cy="344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3FCD9C3-B0CB-0BFF-1768-5B9B93B6E92F}"/>
              </a:ext>
            </a:extLst>
          </p:cNvPr>
          <p:cNvSpPr txBox="1"/>
          <p:nvPr/>
        </p:nvSpPr>
        <p:spPr>
          <a:xfrm>
            <a:off x="3505199" y="2374232"/>
            <a:ext cx="4804611" cy="30993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 </a:t>
            </a:r>
            <a:r>
              <a:rPr lang="pt-BR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Hellinger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nasceu na Alemanha em1925. Formou-se em filosofia, teologia e pedagogia. Como membro de uma </a:t>
            </a:r>
            <a:r>
              <a:rPr lang="pt-BR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ordemde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missionários católicos, estudou, viveu e trabalhou 16 anos na África do Sul dirigindo várias escolas de nível superior. Posteriormente, tornou-se psicanalista e, por meio da </a:t>
            </a:r>
            <a:r>
              <a:rPr lang="pt-BR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Dinamica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grupos, da terapia Primária, da análise Transacional e diversos métodos hipnoterapêuticos, desenvolveu sua própria Terapia Sistêmica e Familiar.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desse momento, torna-se claro que muitas crises e enfermidades começam a desenvolver-se nos casos em que a pessoa ama sem conhecer as Ordens do Amor. O conhecimento dessas ordens converte-se portanto, no ponto de partida para a solução e a cura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052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BE8CB-A578-BD00-8852-8A6E3891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LEIS SISTEMICAS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728CF9-4C89-7A36-C743-45562F3AA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097" y="2393882"/>
            <a:ext cx="6798736" cy="34449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1 – PERTENCIMENTO</a:t>
            </a:r>
          </a:p>
          <a:p>
            <a:endParaRPr lang="pt-BR" dirty="0"/>
          </a:p>
          <a:p>
            <a:r>
              <a:rPr lang="pt-BR" dirty="0"/>
              <a:t>2 – HIERARQUIA OU ORDEM DE CHEGADA</a:t>
            </a:r>
          </a:p>
          <a:p>
            <a:endParaRPr lang="pt-BR" dirty="0"/>
          </a:p>
          <a:p>
            <a:r>
              <a:rPr lang="pt-BR" dirty="0"/>
              <a:t>3 – EQUILIBRIO DE TROCAS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9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B18DD-5529-E51F-E4BF-6A9F9B92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DE PERTENCIMENTO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61B273-EBE4-522D-91A0-FE6C490C7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160" y="2497666"/>
            <a:ext cx="6798736" cy="34449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/>
              <a:t>Co</a:t>
            </a: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 ela atua na sua família?</a:t>
            </a:r>
          </a:p>
          <a:p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Todos que um dia fizeram parte na família, tem o direito de pertencer e não pode ser excluído) Tudo o que é ou não permitido na nossa família e todos os conceitos e exclusões a respeito do dinheiro, saúde, trabalho, sexo, politica, abortos,...</a:t>
            </a:r>
          </a:p>
          <a:p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Toda exclusão, exige compensação. Como isto era tratado em nossa família? Nós temos uma relação emocional com os objetos do mundo. Qual é sua relação emocional com o dinheiro? O que o dinheiro significa para você?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5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58F5A-B35C-366E-A722-5E0ABC2E5D5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dirty="0"/>
              <a:t>HIERARQUIA OU ORDEM DE CHEGADA</a:t>
            </a:r>
            <a:endParaRPr lang="en-US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6A725F-65D5-C404-285F-8FABF9265EC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pt-BR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Todos os integrantes deste sistema possuem o seu único e correto lugar. Quem chegou primeiro ocupa este lugar. Quando há conflito, há tensão. Precisamos ver quem não está no devido lugar. </a:t>
            </a:r>
            <a:endParaRPr lang="en-US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pt-BR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relação de casais, ambos ocupam o mesmo lugar, lado a lado o masculino e o feminino. O masculino serve o feminino e o feminino segue o masculino.</a:t>
            </a:r>
            <a:endParaRPr lang="en-US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pt-BR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família, quem veio antes está em primeiro lugar: pais, irmão mais velho etc...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pt-BR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casal : A família de origem de cada um. Com o casamento e com a chegada dos filhos, esta nova família constituída passa a ter prioridade sobre a família de origem do casal. Ambos  respeitam  e são gratos à família de origem de cada um mas, priorizam a família que constituíram.</a:t>
            </a:r>
            <a:endParaRPr lang="en-US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empresa não é quem chegou primeiro mas quem dá melhor resultado, seja pessoa ou departamentos. Por exemplo um funcionário que está na empresa há 30 anos não é mais importante que o departamento que gera mais recursos para o todo... seguida os fundadores e daí por diante.</a:t>
            </a:r>
            <a:endParaRPr lang="en-US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5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A0667-EC33-A7A9-89CC-30DED4C7846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/>
              <a:t>EQUILIBRIO DE TROCAS</a:t>
            </a:r>
            <a:endParaRPr lang="en-US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66D038-B5B5-9A3F-7D17-F303EBC99D49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>
              <a:lnSpc>
                <a:spcPct val="107000"/>
              </a:lnSpc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 relação é uma troca de energia. Sem troca não há relacionamento. Não há troca quando as duas primeiras leis não são respeitadas. Há excluídos (lei de pertencimento) e pessoas fora do seu lugar (lei de hierarquia.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troca há 3 posturas : aqueles que só querem RECEBER  (postura infantil, como a criança), há os que trocam  (inicio de uma boa relação) e por ultimo os que doam e contribuem com amor e com isso recebem muito da Vida. Quando todos contribuem, todos ganham e recebem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8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686ED-4D49-3250-E54C-ABFB9C58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DINHEIRO NA VISÃO SISTÊMICA</a:t>
            </a:r>
            <a:endParaRPr lang="en-US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258CB5-D480-2278-8512-099A817B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DIFICULDADE EM RECONHECER QUE O DINHEIRO É IMPORTANTE E NECESSARIO.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EU QUERO TER DINHEIRO EU PRECISO ACEITAR, RESPEITAR E AGRADECER OS PADROES DE NOSSOS PAIS E TODAS AS SUAS DIFICULDADES. ELES DERAM TUDO O QUE TINHAM.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CRESCER É PRECIISO TER NOVAS REFERENCIAS PARA EU TER NOVOS DESAFIOS (CONHECIMENTO, DISCIPLINA, TRABALHO)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QUÊ TEM PARA VOCÊ ATRÁS DO DINHEIRO? PARA QUÊ OU PARA QUEM VOCÊ QUER TER DINHEIRO?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TRÁS DO DINHEIRO TEM QUE TER ALGO OU ALGUEM QUE REALMENTE IMPORTA PARA VOCÊ. ESTA PROSPERIDADE TEM QUE ESTAR A SERVIÇO DE ALGO. (ESTA É A FORÇA DO MASCULINO)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 TEM QUE SE TORNA UMA REFERENCIA PARA OS OUTROS QUEREREM CRESCER E PROSPERAR. O QUE VOCÊ TEM NA SUA VIDA QUE EU GOSTARIA DE TER?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 MAIS NOBRE MAIOR A MINHA EXPERIENCIA NO  MUNDO. PRIMEIRO EU ME REALIZO COMO PESSOA – CASAL – FAMILIA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3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49797-6260-DF5D-6D5A-BC4BF4811A5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/>
              <a:t>SUCESSO NA VISÃO SISTÊMICA</a:t>
            </a:r>
            <a:endParaRPr lang="en-US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8E100-3943-CD85-A539-D214B7A5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709" y="2811780"/>
            <a:ext cx="6672581" cy="27347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SUCESSO </a:t>
            </a: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ranscende o individuo.  É a plenitude da vida  estar a serviço e servir plenamente.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sucesso, o dinheiro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vem naturalmente. Eu não luto por ele. </a:t>
            </a: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continuo fazendo o meu melhor com amor. Eu me entrego com amor e permaneço a serviço da vida.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88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F956D-54A2-C595-BD34-99EB0DCB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Consteladoras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BA2F29-1F9A-1B89-4FA1-580D90AC7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392" y="2896535"/>
            <a:ext cx="5813215" cy="27219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Maria Cristina Ferreira (11) 99646-3091</a:t>
            </a:r>
          </a:p>
          <a:p>
            <a:r>
              <a:rPr lang="pt-BR" dirty="0"/>
              <a:t>Nanci Beraldo de Oliveira  (11) 99770-6911</a:t>
            </a:r>
          </a:p>
          <a:p>
            <a:r>
              <a:rPr lang="pt-BR" dirty="0"/>
              <a:t>Tamara Thomaz (11) 99814-8599</a:t>
            </a:r>
          </a:p>
          <a:p>
            <a:r>
              <a:rPr lang="pt-BR" dirty="0"/>
              <a:t>Klaudia Moretta (11) 99157-7512</a:t>
            </a:r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6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m com muito dinheiro - metropoles">
            <a:extLst>
              <a:ext uri="{FF2B5EF4-FFF2-40B4-BE49-F238E27FC236}">
                <a16:creationId xmlns:a16="http://schemas.microsoft.com/office/drawing/2014/main" id="{901C7512-A368-9399-FC1A-7157D988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308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42EDBDD-A28C-0490-FD64-E3EC40F8C096}"/>
              </a:ext>
            </a:extLst>
          </p:cNvPr>
          <p:cNvSpPr txBox="1"/>
          <p:nvPr/>
        </p:nvSpPr>
        <p:spPr>
          <a:xfrm>
            <a:off x="1082040" y="1112520"/>
            <a:ext cx="7170420" cy="48943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dinheiro para muitos significa desonestidade, morte, desgraça, trapaça etc... Alguns ganham dinheiro mas se sentem na obrigação de doar. Alguns padrões de crenças não nos dão o direito de sermos prósperos...quanto mais dinheiro + mais culpa + mais se desvincula da família. Essas crenças não são as únicas responsáveis por nossos atos mas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 grandes influências.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Judaismo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Dinheiro = Tudo de bom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=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dinheiro não existia e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trocava-se talentos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como “pagamento”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dinheiro surgiu para facilitar as trocas porque o outro não tinha o que eu precisava. O dinheiro é vivo e movimenta. O dinheiro gosta de quem gosta dele. Ele está a serviço da vida através do movimento do que se cria e se constrói.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dinheiro tem vida própria. Carrega em si só a energia do feminino e movimento. É vivo. Se expande e cresce e...some e desaparece quando não é bem vindo.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0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0A99-7BCC-3426-A88E-155715FC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CRENÇAS LIMITANTES SOBRE O DINHEIRO</a:t>
            </a:r>
            <a:endParaRPr lang="en-US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C3DA70-B492-8F8C-EDE1-B4351D781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2560320"/>
            <a:ext cx="7479030" cy="3597982"/>
          </a:xfrm>
        </p:spPr>
        <p:txBody>
          <a:bodyPr>
            <a:normAutofit/>
          </a:bodyPr>
          <a:lstStyle/>
          <a:p>
            <a:r>
              <a:rPr lang="pt-BR" dirty="0"/>
              <a:t>Quais são as suas c</a:t>
            </a:r>
            <a:r>
              <a:rPr lang="pt-BR" sz="2400" dirty="0"/>
              <a:t>renças e valores familiares a respeito do dinheiro. </a:t>
            </a:r>
            <a:r>
              <a:rPr lang="pt-BR" dirty="0"/>
              <a:t>O que vc ouvia de seus pais e familiares?</a:t>
            </a:r>
            <a:endParaRPr lang="pt-BR" sz="2400" dirty="0"/>
          </a:p>
          <a:p>
            <a:r>
              <a:rPr lang="pt-BR" sz="2400" dirty="0"/>
              <a:t>Estórias familiares (</a:t>
            </a:r>
            <a:r>
              <a:rPr lang="pt-BR" dirty="0"/>
              <a:t>falências, fracassos, </a:t>
            </a:r>
            <a:r>
              <a:rPr lang="pt-BR" sz="2400" dirty="0"/>
              <a:t>perdas na Bolsa etc...)</a:t>
            </a:r>
          </a:p>
          <a:p>
            <a:r>
              <a:rPr lang="pt-BR" sz="2400" dirty="0"/>
              <a:t>Culpa de ter mais que os familiares e se sentindo na obrigação de doar </a:t>
            </a:r>
          </a:p>
          <a:p>
            <a:endParaRPr lang="pt-BR" sz="2400" dirty="0"/>
          </a:p>
          <a:p>
            <a:endParaRPr lang="pt-B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342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BCC62-B1DE-46C4-7416-2A419BD14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Família: Valores e crenças de meus antepassados</a:t>
            </a:r>
          </a:p>
          <a:p>
            <a:endParaRPr lang="en-US" dirty="0"/>
          </a:p>
        </p:txBody>
      </p:sp>
      <p:pic>
        <p:nvPicPr>
          <p:cNvPr id="4100" name="Picture 4" descr="O que é a constelação familiar, afinal? - Curitiba Cult | Curitiba Cult -  Agenda cultural de Curitiba">
            <a:extLst>
              <a:ext uri="{FF2B5EF4-FFF2-40B4-BE49-F238E27FC236}">
                <a16:creationId xmlns:a16="http://schemas.microsoft.com/office/drawing/2014/main" id="{D03A25EA-CF17-C806-652D-D9AA3E04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35" y="3191432"/>
            <a:ext cx="5385929" cy="301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697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E6399-F754-9DFB-E4E2-FF04076B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Dinheiro em movimento</a:t>
            </a:r>
            <a:endParaRPr lang="en-US" dirty="0"/>
          </a:p>
        </p:txBody>
      </p:sp>
      <p:sp>
        <p:nvSpPr>
          <p:cNvPr id="3" name="AutoShape 2" descr="Fotos de Movimento de dinheiro, Imagens de Movimento de dinheiro sem  royalties | Depositphotos">
            <a:extLst>
              <a:ext uri="{FF2B5EF4-FFF2-40B4-BE49-F238E27FC236}">
                <a16:creationId xmlns:a16="http://schemas.microsoft.com/office/drawing/2014/main" id="{39A52925-4CB7-5865-87B7-A057F5A538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otos de Movimento de dinheiro, Imagens de Movimento de dinheiro sem  royalties | Depositphotos">
            <a:extLst>
              <a:ext uri="{FF2B5EF4-FFF2-40B4-BE49-F238E27FC236}">
                <a16:creationId xmlns:a16="http://schemas.microsoft.com/office/drawing/2014/main" id="{CF850D50-775B-4137-EC0A-EAE98C8FEC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Dinheiro, recursos, movimento. Túnel, dinheiro, dólares, -, recursos,  movimento. | CanStock">
            <a:extLst>
              <a:ext uri="{FF2B5EF4-FFF2-40B4-BE49-F238E27FC236}">
                <a16:creationId xmlns:a16="http://schemas.microsoft.com/office/drawing/2014/main" id="{27BC6688-654B-131B-4341-9DED45ED0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8"/>
          <a:stretch/>
        </p:blipFill>
        <p:spPr bwMode="auto">
          <a:xfrm>
            <a:off x="1678987" y="2437115"/>
            <a:ext cx="5465983" cy="3505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873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6E79D-AC47-5F50-1879-825F5D32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Dinheiro que não é bem-vindo....vai embora</a:t>
            </a:r>
            <a:endParaRPr lang="en-US" sz="2800" dirty="0"/>
          </a:p>
        </p:txBody>
      </p:sp>
      <p:pic>
        <p:nvPicPr>
          <p:cNvPr id="8194" name="Picture 2" descr="Sumiu dinheiro da minha conta! O que fazer? - Crédito ou Débito">
            <a:extLst>
              <a:ext uri="{FF2B5EF4-FFF2-40B4-BE49-F238E27FC236}">
                <a16:creationId xmlns:a16="http://schemas.microsoft.com/office/drawing/2014/main" id="{18ACACB1-8AE4-DF2F-D3C0-32D42A708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2677300"/>
            <a:ext cx="3495454" cy="3154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141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27F6A-5656-5C58-FF16-8E5FD25A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/>
              <a:t>Assessoria contínua e paciente de toda equipe.</a:t>
            </a:r>
            <a:br>
              <a:rPr lang="pt-BR" sz="3200" dirty="0"/>
            </a:br>
            <a:endParaRPr lang="en-US" sz="3200" dirty="0"/>
          </a:p>
        </p:txBody>
      </p:sp>
      <p:pic>
        <p:nvPicPr>
          <p:cNvPr id="9218" name="Picture 2" descr="14.242.789 imagens de Sucesso Imagens, fotos stock e vetores | Shutterstock">
            <a:extLst>
              <a:ext uri="{FF2B5EF4-FFF2-40B4-BE49-F238E27FC236}">
                <a16:creationId xmlns:a16="http://schemas.microsoft.com/office/drawing/2014/main" id="{1F84FD5C-BDD9-F650-BD71-C6B35027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" y="2000328"/>
            <a:ext cx="7404160" cy="3605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319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F2F20-43D7-01F9-08EC-FB26FC64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Bert </a:t>
            </a:r>
            <a:r>
              <a:rPr lang="pt-BR" dirty="0" err="1"/>
              <a:t>Hellinger</a:t>
            </a:r>
            <a:endParaRPr lang="en-US" dirty="0"/>
          </a:p>
        </p:txBody>
      </p:sp>
      <p:pic>
        <p:nvPicPr>
          <p:cNvPr id="5122" name="Picture 2" descr="Que ninguém te faça duvidar,... Bert Hellinger - Pensador">
            <a:extLst>
              <a:ext uri="{FF2B5EF4-FFF2-40B4-BE49-F238E27FC236}">
                <a16:creationId xmlns:a16="http://schemas.microsoft.com/office/drawing/2014/main" id="{3285240E-2FC1-B716-3EEF-53DE297FA4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586" y="2219204"/>
            <a:ext cx="4593166" cy="344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0078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</TotalTime>
  <Words>1063</Words>
  <Application>Microsoft Office PowerPoint</Application>
  <PresentationFormat>Apresentação na tela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Orgânico</vt:lpstr>
      <vt:lpstr>DINHEIRO – EQUILIBRIO DE TROCA - SUCESSO</vt:lpstr>
      <vt:lpstr>Apresentação do PowerPoint</vt:lpstr>
      <vt:lpstr>Apresentação do PowerPoint</vt:lpstr>
      <vt:lpstr>CRENÇAS LIMITANTES SOBRE O DINHEIRO</vt:lpstr>
      <vt:lpstr>Apresentação do PowerPoint</vt:lpstr>
      <vt:lpstr>Dinheiro em movimento</vt:lpstr>
      <vt:lpstr>Dinheiro que não é bem-vindo....vai embora</vt:lpstr>
      <vt:lpstr>Assessoria contínua e paciente de toda equipe. </vt:lpstr>
      <vt:lpstr>Bert Hellinger</vt:lpstr>
      <vt:lpstr>Bert Hellinger </vt:lpstr>
      <vt:lpstr>LEIS SISTEMICAS</vt:lpstr>
      <vt:lpstr>LEI DE PERTENCIMENTO</vt:lpstr>
      <vt:lpstr>HIERARQUIA OU ORDEM DE CHEGADA</vt:lpstr>
      <vt:lpstr>EQUILIBRIO DE TROCAS</vt:lpstr>
      <vt:lpstr>DINHEIRO NA VISÃO SISTÊMICA</vt:lpstr>
      <vt:lpstr>SUCESSO NA VISÃO SISTÊMICA</vt:lpstr>
      <vt:lpstr>Consteladoras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DINHEIRO – EQUILIBRIO DE TROCA - SUCESSO</dc:title>
  <dc:creator>Maria Cristina Ferreira</dc:creator>
  <cp:lastModifiedBy>MARCELO moretta</cp:lastModifiedBy>
  <cp:revision>6</cp:revision>
  <dcterms:created xsi:type="dcterms:W3CDTF">2023-02-06T18:14:39Z</dcterms:created>
  <dcterms:modified xsi:type="dcterms:W3CDTF">2023-02-10T12:50:00Z</dcterms:modified>
</cp:coreProperties>
</file>