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302" r:id="rId6"/>
    <p:sldId id="260" r:id="rId7"/>
    <p:sldId id="261" r:id="rId8"/>
    <p:sldId id="297" r:id="rId9"/>
    <p:sldId id="300" r:id="rId10"/>
    <p:sldId id="301" r:id="rId11"/>
    <p:sldId id="298" r:id="rId12"/>
    <p:sldId id="299" r:id="rId13"/>
    <p:sldId id="264" r:id="rId14"/>
    <p:sldId id="262" r:id="rId15"/>
    <p:sldId id="263" r:id="rId16"/>
    <p:sldId id="265" r:id="rId17"/>
    <p:sldId id="275" r:id="rId18"/>
  </p:sldIdLst>
  <p:sldSz cx="9144000" cy="5143500" type="screen16x9"/>
  <p:notesSz cx="6858000" cy="9144000"/>
  <p:embeddedFontLst>
    <p:embeddedFont>
      <p:font typeface="Livvic" pitchFamily="2" charset="0"/>
      <p:regular r:id="rId20"/>
      <p:bold r:id="rId21"/>
      <p:italic r:id="rId22"/>
      <p:boldItalic r:id="rId23"/>
    </p:embeddedFont>
    <p:embeddedFont>
      <p:font typeface="Livvic SemiBold" pitchFamily="2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  <p:embeddedFont>
      <p:font typeface="Poppins Medium" panose="00000600000000000000" pitchFamily="2" charset="0"/>
      <p:regular r:id="rId36"/>
      <p:bold r:id="rId37"/>
      <p:italic r:id="rId38"/>
      <p:boldItalic r:id="rId39"/>
    </p:embeddedFont>
    <p:embeddedFont>
      <p:font typeface="Poppins SemiBold" panose="00000700000000000000" pitchFamily="2" charset="0"/>
      <p:regular r:id="rId40"/>
      <p:bold r:id="rId41"/>
      <p:italic r:id="rId42"/>
      <p:bold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Roboto Condensed Light" panose="02000000000000000000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9CB363-050F-464D-A0C8-657583373493}">
  <a:tblStyle styleId="{E99CB363-050F-464D-A0C8-6575833734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84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386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013acee2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e013acee2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db0f9523d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db0f9523dd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013acee29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e013acee29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b0f9523dd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db0f9523dd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d0c7d16c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d0c7d16c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3542f3a95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e3542f3a95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d0c7d16c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d0c7d16c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b0f9523d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b0f9523dd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013acee2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013acee2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0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819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b0f9523d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db0f9523d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17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54469" y="4438606"/>
            <a:ext cx="331056" cy="330997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120175" y="951399"/>
            <a:ext cx="5874300" cy="25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5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237375" y="3620702"/>
            <a:ext cx="3969300" cy="32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8233251" y="44133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85" name="Google Shape;85;p13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13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2"/>
          </p:nvPr>
        </p:nvSpPr>
        <p:spPr>
          <a:xfrm>
            <a:off x="853112" y="21647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/>
          </p:nvPr>
        </p:nvSpPr>
        <p:spPr>
          <a:xfrm>
            <a:off x="4999514" y="21647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853112" y="2484449"/>
            <a:ext cx="32928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4"/>
          </p:nvPr>
        </p:nvSpPr>
        <p:spPr>
          <a:xfrm>
            <a:off x="4999514" y="2484474"/>
            <a:ext cx="32928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5"/>
          </p:nvPr>
        </p:nvSpPr>
        <p:spPr>
          <a:xfrm>
            <a:off x="851688" y="37262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6"/>
          </p:nvPr>
        </p:nvSpPr>
        <p:spPr>
          <a:xfrm>
            <a:off x="4998111" y="37262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7"/>
          </p:nvPr>
        </p:nvSpPr>
        <p:spPr>
          <a:xfrm>
            <a:off x="851726" y="4045999"/>
            <a:ext cx="32928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8"/>
          </p:nvPr>
        </p:nvSpPr>
        <p:spPr>
          <a:xfrm>
            <a:off x="4998138" y="4046025"/>
            <a:ext cx="32928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9" hasCustomPrompt="1"/>
          </p:nvPr>
        </p:nvSpPr>
        <p:spPr>
          <a:xfrm>
            <a:off x="853113" y="1423425"/>
            <a:ext cx="775800" cy="6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3" hasCustomPrompt="1"/>
          </p:nvPr>
        </p:nvSpPr>
        <p:spPr>
          <a:xfrm>
            <a:off x="853100" y="2984924"/>
            <a:ext cx="775800" cy="6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4" hasCustomPrompt="1"/>
          </p:nvPr>
        </p:nvSpPr>
        <p:spPr>
          <a:xfrm>
            <a:off x="4998100" y="1423424"/>
            <a:ext cx="775800" cy="66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5" hasCustomPrompt="1"/>
          </p:nvPr>
        </p:nvSpPr>
        <p:spPr>
          <a:xfrm>
            <a:off x="4998100" y="2934225"/>
            <a:ext cx="775800" cy="71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 rot="-5400000">
            <a:off x="529251" y="44133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2311527" y="1561425"/>
            <a:ext cx="193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 idx="2"/>
          </p:nvPr>
        </p:nvSpPr>
        <p:spPr>
          <a:xfrm>
            <a:off x="5638486" y="1561425"/>
            <a:ext cx="193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1"/>
          </p:nvPr>
        </p:nvSpPr>
        <p:spPr>
          <a:xfrm>
            <a:off x="2311525" y="1878825"/>
            <a:ext cx="19344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3"/>
          </p:nvPr>
        </p:nvSpPr>
        <p:spPr>
          <a:xfrm>
            <a:off x="5638476" y="1878825"/>
            <a:ext cx="19344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 idx="4"/>
          </p:nvPr>
        </p:nvSpPr>
        <p:spPr>
          <a:xfrm>
            <a:off x="2311527" y="3136075"/>
            <a:ext cx="193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 idx="5"/>
          </p:nvPr>
        </p:nvSpPr>
        <p:spPr>
          <a:xfrm>
            <a:off x="5638475" y="3136075"/>
            <a:ext cx="193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 b="0"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6"/>
          </p:nvPr>
        </p:nvSpPr>
        <p:spPr>
          <a:xfrm>
            <a:off x="2311525" y="3453475"/>
            <a:ext cx="19344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7"/>
          </p:nvPr>
        </p:nvSpPr>
        <p:spPr>
          <a:xfrm>
            <a:off x="5638475" y="3453475"/>
            <a:ext cx="19344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title" idx="8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5" name="Google Shape;125;p15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126" name="Google Shape;126;p15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15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 rot="5400000">
            <a:off x="8243792" y="4413356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17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137" name="Google Shape;137;p17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17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 rot="5400000">
            <a:off x="8309239" y="3486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" name="Google Shape;156;p20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157" name="Google Shape;157;p20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20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9" name="Google Shape;159;p20"/>
          <p:cNvSpPr txBox="1">
            <a:spLocks noGrp="1"/>
          </p:cNvSpPr>
          <p:nvPr>
            <p:ph type="ctrTitle"/>
          </p:nvPr>
        </p:nvSpPr>
        <p:spPr>
          <a:xfrm>
            <a:off x="2998200" y="601750"/>
            <a:ext cx="48924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5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1"/>
          </p:nvPr>
        </p:nvSpPr>
        <p:spPr>
          <a:xfrm>
            <a:off x="2998200" y="1794116"/>
            <a:ext cx="4892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2"/>
          </p:nvPr>
        </p:nvSpPr>
        <p:spPr>
          <a:xfrm>
            <a:off x="2998200" y="2198653"/>
            <a:ext cx="4892400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3"/>
          </p:nvPr>
        </p:nvSpPr>
        <p:spPr>
          <a:xfrm>
            <a:off x="2998200" y="4218175"/>
            <a:ext cx="48924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20"/>
          <p:cNvSpPr txBox="1"/>
          <p:nvPr/>
        </p:nvSpPr>
        <p:spPr>
          <a:xfrm>
            <a:off x="2998200" y="3688925"/>
            <a:ext cx="4892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 u="sng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and includes icons by </a:t>
            </a:r>
            <a:r>
              <a:rPr lang="en" sz="1200" b="1" u="sng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 u="sng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,</a:t>
            </a: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 rot="5400000">
            <a:off x="8309239" y="3486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21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167" name="Google Shape;167;p21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21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" name="Google Shape;169;p21"/>
          <p:cNvGrpSpPr/>
          <p:nvPr/>
        </p:nvGrpSpPr>
        <p:grpSpPr>
          <a:xfrm rot="5400000">
            <a:off x="-430099" y="3200731"/>
            <a:ext cx="2284753" cy="1607435"/>
            <a:chOff x="5539150" y="3176875"/>
            <a:chExt cx="2029449" cy="1427308"/>
          </a:xfrm>
        </p:grpSpPr>
        <p:sp>
          <p:nvSpPr>
            <p:cNvPr id="170" name="Google Shape;170;p21"/>
            <p:cNvSpPr/>
            <p:nvPr/>
          </p:nvSpPr>
          <p:spPr>
            <a:xfrm rot="-5400000" flipH="1">
              <a:off x="6844880" y="3880443"/>
              <a:ext cx="849332" cy="5981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1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/>
          <p:nvPr/>
        </p:nvSpPr>
        <p:spPr>
          <a:xfrm rot="-5400000">
            <a:off x="529251" y="44133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22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176" name="Google Shape;176;p22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22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8" name="Google Shape;178;p22"/>
          <p:cNvGrpSpPr/>
          <p:nvPr/>
        </p:nvGrpSpPr>
        <p:grpSpPr>
          <a:xfrm rot="10800000" flipH="1">
            <a:off x="6949440" y="209181"/>
            <a:ext cx="2284753" cy="1607435"/>
            <a:chOff x="5539150" y="3176875"/>
            <a:chExt cx="2029449" cy="1427308"/>
          </a:xfrm>
        </p:grpSpPr>
        <p:sp>
          <p:nvSpPr>
            <p:cNvPr id="179" name="Google Shape;179;p22"/>
            <p:cNvSpPr/>
            <p:nvPr/>
          </p:nvSpPr>
          <p:spPr>
            <a:xfrm rot="-5400000" flipH="1">
              <a:off x="6844880" y="3880443"/>
              <a:ext cx="849332" cy="5981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8243792" y="4413356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085025" y="2155800"/>
            <a:ext cx="4050000" cy="14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4201400" y="1072275"/>
            <a:ext cx="977400" cy="97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085025" y="3742125"/>
            <a:ext cx="4050000" cy="329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>
            <a:spLocks noGrp="1"/>
          </p:cNvSpPr>
          <p:nvPr>
            <p:ph type="pic" idx="3"/>
          </p:nvPr>
        </p:nvSpPr>
        <p:spPr>
          <a:xfrm>
            <a:off x="1116290" y="947839"/>
            <a:ext cx="2381700" cy="32478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  <p:cxnSp>
        <p:nvCxnSpPr>
          <p:cNvPr id="21" name="Google Shape;21;p3"/>
          <p:cNvCxnSpPr/>
          <p:nvPr/>
        </p:nvCxnSpPr>
        <p:spPr>
          <a:xfrm>
            <a:off x="719100" y="539400"/>
            <a:ext cx="7705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9100" y="4604100"/>
            <a:ext cx="7705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5400000">
            <a:off x="8233251" y="3486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26" name="Google Shape;26;p4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4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5380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127000"/>
            <a:ext cx="77040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 rot="10800000">
            <a:off x="8243792" y="4413356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 idx="2"/>
          </p:nvPr>
        </p:nvSpPr>
        <p:spPr>
          <a:xfrm>
            <a:off x="720000" y="1801575"/>
            <a:ext cx="352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4901688" y="1801575"/>
            <a:ext cx="3522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720000" y="2195175"/>
            <a:ext cx="3522300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4901700" y="2195175"/>
            <a:ext cx="3522300" cy="1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38" name="Google Shape;38;p5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5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 flipH="1">
            <a:off x="8233251" y="3486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43" name="Google Shape;43;p6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6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 rot="-5400000" flipH="1">
            <a:off x="529251" y="44133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1302700" y="1389775"/>
            <a:ext cx="5490000" cy="13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4000" b="1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1302700" y="2793725"/>
            <a:ext cx="5490000" cy="86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0" name="Google Shape;50;p7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51" name="Google Shape;51;p7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7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" name="Google Shape;53;p7"/>
          <p:cNvSpPr/>
          <p:nvPr/>
        </p:nvSpPr>
        <p:spPr>
          <a:xfrm rot="5400000">
            <a:off x="8020160" y="204135"/>
            <a:ext cx="670627" cy="670508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gradFill>
            <a:gsLst>
              <a:gs pos="0">
                <a:srgbClr val="174B67">
                  <a:alpha val="34901"/>
                </a:srgbClr>
              </a:gs>
              <a:gs pos="100000">
                <a:srgbClr val="174B67">
                  <a:alpha val="5882"/>
                </a:srgbClr>
              </a:gs>
            </a:gsLst>
            <a:lin ang="189007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 rot="10800000">
            <a:off x="8243792" y="4413356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8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57" name="Google Shape;57;p8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8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3270000" y="1517550"/>
            <a:ext cx="5154000" cy="21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 rot="-5400000">
            <a:off x="529251" y="4413362"/>
            <a:ext cx="381489" cy="381489"/>
          </a:xfrm>
          <a:custGeom>
            <a:avLst/>
            <a:gdLst/>
            <a:ahLst/>
            <a:cxnLst/>
            <a:rect l="l" t="t" r="r" b="b"/>
            <a:pathLst>
              <a:path w="23817" h="23817" extrusionOk="0">
                <a:moveTo>
                  <a:pt x="23817" y="0"/>
                </a:moveTo>
                <a:cubicBezTo>
                  <a:pt x="10662" y="0"/>
                  <a:pt x="0" y="10662"/>
                  <a:pt x="0" y="23817"/>
                </a:cubicBezTo>
                <a:lnTo>
                  <a:pt x="23817" y="23817"/>
                </a:lnTo>
                <a:lnTo>
                  <a:pt x="2381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720000" y="1570575"/>
            <a:ext cx="4047000" cy="21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-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9"/>
          <p:cNvGrpSpPr/>
          <p:nvPr/>
        </p:nvGrpSpPr>
        <p:grpSpPr>
          <a:xfrm>
            <a:off x="719100" y="539400"/>
            <a:ext cx="7705800" cy="4064700"/>
            <a:chOff x="719100" y="539400"/>
            <a:chExt cx="7705800" cy="4064700"/>
          </a:xfrm>
        </p:grpSpPr>
        <p:cxnSp>
          <p:nvCxnSpPr>
            <p:cNvPr id="65" name="Google Shape;65;p9"/>
            <p:cNvCxnSpPr/>
            <p:nvPr/>
          </p:nvCxnSpPr>
          <p:spPr>
            <a:xfrm>
              <a:off x="719100" y="5394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9"/>
            <p:cNvCxnSpPr/>
            <p:nvPr/>
          </p:nvCxnSpPr>
          <p:spPr>
            <a:xfrm>
              <a:off x="719100" y="4604100"/>
              <a:ext cx="7705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150150" y="3999000"/>
            <a:ext cx="6843600" cy="60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Poppins SemiBold"/>
              <a:buNone/>
              <a:defRPr sz="2500">
                <a:latin typeface="Poppins SemiBold"/>
                <a:ea typeface="Poppins SemiBold"/>
                <a:cs typeface="Poppins SemiBold"/>
                <a:sym typeface="Poppins SemiBold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"/>
              <a:buNone/>
              <a:defRPr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○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■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○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■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●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○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ivvic"/>
              <a:buChar char="■"/>
              <a:defRPr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1" r:id="rId12"/>
    <p:sldLayoutId id="2147483663" r:id="rId13"/>
    <p:sldLayoutId id="2147483666" r:id="rId14"/>
    <p:sldLayoutId id="2147483667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ctrTitle"/>
          </p:nvPr>
        </p:nvSpPr>
        <p:spPr>
          <a:xfrm>
            <a:off x="1120175" y="951399"/>
            <a:ext cx="6544430" cy="255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dirty="0">
                <a:ea typeface="Poppins Medium"/>
              </a:rPr>
              <a:t>Holding e suas finalidades</a:t>
            </a:r>
            <a:endParaRPr sz="3600" b="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194" name="Google Shape;194;p26"/>
          <p:cNvGrpSpPr/>
          <p:nvPr/>
        </p:nvGrpSpPr>
        <p:grpSpPr>
          <a:xfrm>
            <a:off x="7406640" y="0"/>
            <a:ext cx="1763123" cy="2853109"/>
            <a:chOff x="7400700" y="0"/>
            <a:chExt cx="1747050" cy="2853109"/>
          </a:xfrm>
        </p:grpSpPr>
        <p:sp>
          <p:nvSpPr>
            <p:cNvPr id="195" name="Google Shape;195;p26"/>
            <p:cNvSpPr/>
            <p:nvPr/>
          </p:nvSpPr>
          <p:spPr>
            <a:xfrm rot="5400000">
              <a:off x="7402546" y="1107904"/>
              <a:ext cx="1743359" cy="1747050"/>
            </a:xfrm>
            <a:custGeom>
              <a:avLst/>
              <a:gdLst/>
              <a:ahLst/>
              <a:cxnLst/>
              <a:rect l="l" t="t" r="r" b="b"/>
              <a:pathLst>
                <a:path w="23818" h="23818" extrusionOk="0">
                  <a:moveTo>
                    <a:pt x="0" y="1"/>
                  </a:moveTo>
                  <a:lnTo>
                    <a:pt x="0" y="23817"/>
                  </a:lnTo>
                  <a:cubicBezTo>
                    <a:pt x="13155" y="23817"/>
                    <a:pt x="23817" y="13155"/>
                    <a:pt x="23817" y="1"/>
                  </a:cubicBez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 rot="5400000">
              <a:off x="8036028" y="1107829"/>
              <a:ext cx="1109800" cy="1113645"/>
            </a:xfrm>
            <a:custGeom>
              <a:avLst/>
              <a:gdLst/>
              <a:ahLst/>
              <a:cxnLst/>
              <a:rect l="l" t="t" r="r" b="b"/>
              <a:pathLst>
                <a:path w="11909" h="11910" extrusionOk="0">
                  <a:moveTo>
                    <a:pt x="0" y="1"/>
                  </a:moveTo>
                  <a:lnTo>
                    <a:pt x="0" y="11909"/>
                  </a:lnTo>
                  <a:cubicBezTo>
                    <a:pt x="6581" y="11909"/>
                    <a:pt x="11909" y="6581"/>
                    <a:pt x="11909" y="1"/>
                  </a:cubicBez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  <a:alpha val="15000"/>
                  </a:srgbClr>
                </a:gs>
                <a:gs pos="100000">
                  <a:srgbClr val="174B67">
                    <a:alpha val="30196"/>
                    <a:alpha val="15000"/>
                  </a:srgbClr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 rot="5400000">
              <a:off x="8036028" y="-1922"/>
              <a:ext cx="1109800" cy="1113645"/>
            </a:xfrm>
            <a:custGeom>
              <a:avLst/>
              <a:gdLst/>
              <a:ahLst/>
              <a:cxnLst/>
              <a:rect l="l" t="t" r="r" b="b"/>
              <a:pathLst>
                <a:path w="11909" h="11910" extrusionOk="0">
                  <a:moveTo>
                    <a:pt x="0" y="1"/>
                  </a:moveTo>
                  <a:cubicBezTo>
                    <a:pt x="0" y="6581"/>
                    <a:pt x="5334" y="11909"/>
                    <a:pt x="11908" y="11909"/>
                  </a:cubicBezTo>
                  <a:lnTo>
                    <a:pt x="11908" y="1"/>
                  </a:lnTo>
                  <a:close/>
                </a:path>
              </a:pathLst>
            </a:custGeom>
            <a:gradFill>
              <a:gsLst>
                <a:gs pos="0">
                  <a:srgbClr val="293F5D">
                    <a:alpha val="20000"/>
                  </a:srgbClr>
                </a:gs>
                <a:gs pos="100000">
                  <a:srgbClr val="4B4F73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D501-FAEC-6A2C-66CB-016778899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63" y="594732"/>
            <a:ext cx="8341113" cy="951570"/>
          </a:xfrm>
        </p:spPr>
        <p:txBody>
          <a:bodyPr/>
          <a:lstStyle/>
          <a:p>
            <a:r>
              <a:rPr lang="pt-BR" sz="3600" dirty="0"/>
              <a:t>Usufruto e Blindagem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67C675-9B1C-572B-B8A4-6FF67F03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4" y="1436986"/>
            <a:ext cx="6255834" cy="31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7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118731" y="609601"/>
            <a:ext cx="6906322" cy="453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Casos concretos - Segregação</a:t>
            </a:r>
            <a:endParaRPr sz="3000" b="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18" name="Google Shape;318;p34"/>
          <p:cNvGrpSpPr/>
          <p:nvPr/>
        </p:nvGrpSpPr>
        <p:grpSpPr>
          <a:xfrm rot="10800000">
            <a:off x="-15421" y="-20376"/>
            <a:ext cx="2284753" cy="1607435"/>
            <a:chOff x="5539150" y="3176875"/>
            <a:chExt cx="2029449" cy="1427308"/>
          </a:xfrm>
        </p:grpSpPr>
        <p:sp>
          <p:nvSpPr>
            <p:cNvPr id="319" name="Google Shape;319;p34"/>
            <p:cNvSpPr/>
            <p:nvPr/>
          </p:nvSpPr>
          <p:spPr>
            <a:xfrm rot="-5400000" flipH="1">
              <a:off x="6844880" y="3880443"/>
              <a:ext cx="849332" cy="5981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CA256B4D-AF38-7B6B-CB42-595D1848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088" y="1159118"/>
            <a:ext cx="5523893" cy="31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1524000" y="609601"/>
            <a:ext cx="7501053" cy="453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Casos concretos – 90 dias após M&amp;A</a:t>
            </a:r>
            <a:endParaRPr sz="3000" b="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18" name="Google Shape;318;p34"/>
          <p:cNvGrpSpPr/>
          <p:nvPr/>
        </p:nvGrpSpPr>
        <p:grpSpPr>
          <a:xfrm rot="10800000">
            <a:off x="-15421" y="-20376"/>
            <a:ext cx="2284753" cy="1607435"/>
            <a:chOff x="5539150" y="3176875"/>
            <a:chExt cx="2029449" cy="1427308"/>
          </a:xfrm>
        </p:grpSpPr>
        <p:sp>
          <p:nvSpPr>
            <p:cNvPr id="319" name="Google Shape;319;p34"/>
            <p:cNvSpPr/>
            <p:nvPr/>
          </p:nvSpPr>
          <p:spPr>
            <a:xfrm rot="-5400000" flipH="1">
              <a:off x="6844880" y="3880443"/>
              <a:ext cx="849332" cy="5981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A2A7EBCC-BF5A-07F0-DF81-FC2A7455F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654" y="1063084"/>
            <a:ext cx="6512312" cy="34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1531434" y="1517550"/>
            <a:ext cx="6892566" cy="21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Blindagem</a:t>
            </a:r>
            <a:endParaRPr b="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18" name="Google Shape;318;p34"/>
          <p:cNvGrpSpPr/>
          <p:nvPr/>
        </p:nvGrpSpPr>
        <p:grpSpPr>
          <a:xfrm rot="10800000">
            <a:off x="-15421" y="-20376"/>
            <a:ext cx="2284753" cy="1607435"/>
            <a:chOff x="5539150" y="3176875"/>
            <a:chExt cx="2029449" cy="1427308"/>
          </a:xfrm>
        </p:grpSpPr>
        <p:sp>
          <p:nvSpPr>
            <p:cNvPr id="319" name="Google Shape;319;p34"/>
            <p:cNvSpPr/>
            <p:nvPr/>
          </p:nvSpPr>
          <p:spPr>
            <a:xfrm rot="-5400000" flipH="1">
              <a:off x="6844880" y="3880443"/>
              <a:ext cx="849332" cy="5981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0950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Decisions: The sweet spot</a:t>
            </a:r>
            <a:endParaRPr dirty="0"/>
          </a:p>
        </p:txBody>
      </p:sp>
      <p:sp>
        <p:nvSpPr>
          <p:cNvPr id="264" name="Google Shape;264;p32"/>
          <p:cNvSpPr txBox="1"/>
          <p:nvPr/>
        </p:nvSpPr>
        <p:spPr>
          <a:xfrm>
            <a:off x="719987" y="2765688"/>
            <a:ext cx="1592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What will be the profitability of this strategic initiative?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6691212" y="2873388"/>
            <a:ext cx="173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What is the feasibility to enter this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new market?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5939325" y="1663613"/>
            <a:ext cx="192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What is the potential demand for our product in this new market?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3625894" y="1157054"/>
            <a:ext cx="1752000" cy="175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Desirability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8" name="Google Shape;268;p32"/>
          <p:cNvSpPr/>
          <p:nvPr/>
        </p:nvSpPr>
        <p:spPr>
          <a:xfrm>
            <a:off x="4337240" y="2366837"/>
            <a:ext cx="1752000" cy="175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Feasibility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2914575" y="2366837"/>
            <a:ext cx="1752000" cy="1752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Profitability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270" name="Google Shape;270;p32"/>
          <p:cNvCxnSpPr>
            <a:stCxn id="267" idx="6"/>
            <a:endCxn id="266" idx="1"/>
          </p:cNvCxnSpPr>
          <p:nvPr/>
        </p:nvCxnSpPr>
        <p:spPr>
          <a:xfrm>
            <a:off x="5377894" y="2033054"/>
            <a:ext cx="561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32"/>
          <p:cNvCxnSpPr>
            <a:stCxn id="269" idx="2"/>
            <a:endCxn id="264" idx="3"/>
          </p:cNvCxnSpPr>
          <p:nvPr/>
        </p:nvCxnSpPr>
        <p:spPr>
          <a:xfrm rot="10800000">
            <a:off x="2312475" y="3242837"/>
            <a:ext cx="602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2" name="Google Shape;272;p32"/>
          <p:cNvCxnSpPr>
            <a:stCxn id="268" idx="6"/>
            <a:endCxn id="265" idx="1"/>
          </p:cNvCxnSpPr>
          <p:nvPr/>
        </p:nvCxnSpPr>
        <p:spPr>
          <a:xfrm>
            <a:off x="6089240" y="3242837"/>
            <a:ext cx="602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32"/>
          <p:cNvSpPr/>
          <p:nvPr/>
        </p:nvSpPr>
        <p:spPr>
          <a:xfrm>
            <a:off x="4345507" y="2665238"/>
            <a:ext cx="312600" cy="312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4" name="Google Shape;274;p32"/>
          <p:cNvCxnSpPr>
            <a:stCxn id="273" idx="2"/>
            <a:endCxn id="275" idx="0"/>
          </p:cNvCxnSpPr>
          <p:nvPr/>
        </p:nvCxnSpPr>
        <p:spPr>
          <a:xfrm>
            <a:off x="4501807" y="2977838"/>
            <a:ext cx="0" cy="123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5" name="Google Shape;275;p32"/>
          <p:cNvSpPr txBox="1"/>
          <p:nvPr/>
        </p:nvSpPr>
        <p:spPr>
          <a:xfrm>
            <a:off x="3781150" y="4211750"/>
            <a:ext cx="1441200" cy="299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Sweet spot</a:t>
            </a:r>
            <a:endParaRPr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5E7EEC-DCBA-E9D8-73BD-45FD7D563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5" y="216532"/>
            <a:ext cx="8949829" cy="47104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/>
          <p:nvPr/>
        </p:nvSpPr>
        <p:spPr>
          <a:xfrm>
            <a:off x="1647313" y="1561419"/>
            <a:ext cx="588000" cy="58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1" name="Google Shape;281;p33"/>
          <p:cNvSpPr/>
          <p:nvPr/>
        </p:nvSpPr>
        <p:spPr>
          <a:xfrm>
            <a:off x="1647300" y="3136082"/>
            <a:ext cx="588000" cy="58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4974263" y="3136082"/>
            <a:ext cx="588000" cy="58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4974263" y="1561419"/>
            <a:ext cx="588000" cy="58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p33"/>
          <p:cNvSpPr txBox="1">
            <a:spLocks noGrp="1"/>
          </p:cNvSpPr>
          <p:nvPr>
            <p:ph type="title" idx="8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Strategic perspectives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title"/>
          </p:nvPr>
        </p:nvSpPr>
        <p:spPr>
          <a:xfrm>
            <a:off x="2311527" y="1561425"/>
            <a:ext cx="19344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86" name="Google Shape;286;p33"/>
          <p:cNvSpPr txBox="1">
            <a:spLocks noGrp="1"/>
          </p:cNvSpPr>
          <p:nvPr>
            <p:ph type="title" idx="2"/>
          </p:nvPr>
        </p:nvSpPr>
        <p:spPr>
          <a:xfrm>
            <a:off x="5638486" y="1561425"/>
            <a:ext cx="19344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87" name="Google Shape;287;p33"/>
          <p:cNvSpPr txBox="1">
            <a:spLocks noGrp="1"/>
          </p:cNvSpPr>
          <p:nvPr>
            <p:ph type="subTitle" idx="1"/>
          </p:nvPr>
        </p:nvSpPr>
        <p:spPr>
          <a:xfrm>
            <a:off x="2311525" y="1878825"/>
            <a:ext cx="1934400" cy="7164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a gas giant and the biggest planet of them all</a:t>
            </a:r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4"/>
          </p:nvPr>
        </p:nvSpPr>
        <p:spPr>
          <a:xfrm>
            <a:off x="2311527" y="3136075"/>
            <a:ext cx="19344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title" idx="5"/>
          </p:nvPr>
        </p:nvSpPr>
        <p:spPr>
          <a:xfrm>
            <a:off x="5638475" y="3136075"/>
            <a:ext cx="19344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subTitle" idx="3"/>
          </p:nvPr>
        </p:nvSpPr>
        <p:spPr>
          <a:xfrm>
            <a:off x="5638476" y="1878825"/>
            <a:ext cx="1934400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second-largest planet in the Solar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ubTitle" idx="6"/>
          </p:nvPr>
        </p:nvSpPr>
        <p:spPr>
          <a:xfrm>
            <a:off x="2311525" y="3453475"/>
            <a:ext cx="1934400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92" name="Google Shape;292;p33"/>
          <p:cNvSpPr txBox="1">
            <a:spLocks noGrp="1"/>
          </p:cNvSpPr>
          <p:nvPr>
            <p:ph type="subTitle" idx="7"/>
          </p:nvPr>
        </p:nvSpPr>
        <p:spPr>
          <a:xfrm>
            <a:off x="5638475" y="3453475"/>
            <a:ext cx="1934400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of them all</a:t>
            </a:r>
            <a:endParaRPr/>
          </a:p>
        </p:txBody>
      </p:sp>
      <p:grpSp>
        <p:nvGrpSpPr>
          <p:cNvPr id="293" name="Google Shape;293;p33"/>
          <p:cNvGrpSpPr/>
          <p:nvPr/>
        </p:nvGrpSpPr>
        <p:grpSpPr>
          <a:xfrm>
            <a:off x="1760938" y="3301617"/>
            <a:ext cx="360706" cy="256929"/>
            <a:chOff x="4710600" y="1534400"/>
            <a:chExt cx="462800" cy="329650"/>
          </a:xfrm>
        </p:grpSpPr>
        <p:sp>
          <p:nvSpPr>
            <p:cNvPr id="294" name="Google Shape;294;p33"/>
            <p:cNvSpPr/>
            <p:nvPr/>
          </p:nvSpPr>
          <p:spPr>
            <a:xfrm>
              <a:off x="4741575" y="1748375"/>
              <a:ext cx="197050" cy="13775"/>
            </a:xfrm>
            <a:custGeom>
              <a:avLst/>
              <a:gdLst/>
              <a:ahLst/>
              <a:cxnLst/>
              <a:rect l="l" t="t" r="r" b="b"/>
              <a:pathLst>
                <a:path w="7882" h="551" extrusionOk="0">
                  <a:moveTo>
                    <a:pt x="275" y="1"/>
                  </a:moveTo>
                  <a:cubicBezTo>
                    <a:pt x="136" y="1"/>
                    <a:pt x="0" y="92"/>
                    <a:pt x="0" y="276"/>
                  </a:cubicBezTo>
                  <a:cubicBezTo>
                    <a:pt x="0" y="411"/>
                    <a:pt x="136" y="551"/>
                    <a:pt x="275" y="551"/>
                  </a:cubicBezTo>
                  <a:lnTo>
                    <a:pt x="7606" y="551"/>
                  </a:lnTo>
                  <a:cubicBezTo>
                    <a:pt x="7742" y="551"/>
                    <a:pt x="7881" y="411"/>
                    <a:pt x="7881" y="276"/>
                  </a:cubicBezTo>
                  <a:cubicBezTo>
                    <a:pt x="7881" y="92"/>
                    <a:pt x="7742" y="1"/>
                    <a:pt x="7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3"/>
            <p:cNvSpPr/>
            <p:nvPr/>
          </p:nvSpPr>
          <p:spPr>
            <a:xfrm>
              <a:off x="4887000" y="1778175"/>
              <a:ext cx="183300" cy="58400"/>
            </a:xfrm>
            <a:custGeom>
              <a:avLst/>
              <a:gdLst/>
              <a:ahLst/>
              <a:cxnLst/>
              <a:rect l="l" t="t" r="r" b="b"/>
              <a:pathLst>
                <a:path w="7332" h="2336" extrusionOk="0">
                  <a:moveTo>
                    <a:pt x="1008" y="0"/>
                  </a:moveTo>
                  <a:cubicBezTo>
                    <a:pt x="873" y="0"/>
                    <a:pt x="733" y="44"/>
                    <a:pt x="733" y="183"/>
                  </a:cubicBezTo>
                  <a:lnTo>
                    <a:pt x="48" y="1969"/>
                  </a:lnTo>
                  <a:cubicBezTo>
                    <a:pt x="0" y="2152"/>
                    <a:pt x="48" y="2291"/>
                    <a:pt x="184" y="2335"/>
                  </a:cubicBezTo>
                  <a:lnTo>
                    <a:pt x="323" y="2335"/>
                  </a:lnTo>
                  <a:cubicBezTo>
                    <a:pt x="415" y="2335"/>
                    <a:pt x="506" y="2291"/>
                    <a:pt x="550" y="2199"/>
                  </a:cubicBezTo>
                  <a:lnTo>
                    <a:pt x="917" y="1235"/>
                  </a:lnTo>
                  <a:cubicBezTo>
                    <a:pt x="964" y="1466"/>
                    <a:pt x="1008" y="1694"/>
                    <a:pt x="1056" y="1833"/>
                  </a:cubicBezTo>
                  <a:cubicBezTo>
                    <a:pt x="1100" y="2060"/>
                    <a:pt x="1192" y="2291"/>
                    <a:pt x="1423" y="2291"/>
                  </a:cubicBezTo>
                  <a:cubicBezTo>
                    <a:pt x="1558" y="2291"/>
                    <a:pt x="1650" y="2291"/>
                    <a:pt x="2658" y="1100"/>
                  </a:cubicBezTo>
                  <a:cubicBezTo>
                    <a:pt x="2981" y="1466"/>
                    <a:pt x="3530" y="1969"/>
                    <a:pt x="4033" y="1969"/>
                  </a:cubicBezTo>
                  <a:lnTo>
                    <a:pt x="4124" y="1969"/>
                  </a:lnTo>
                  <a:cubicBezTo>
                    <a:pt x="4447" y="1925"/>
                    <a:pt x="4674" y="1694"/>
                    <a:pt x="4905" y="1558"/>
                  </a:cubicBezTo>
                  <a:cubicBezTo>
                    <a:pt x="5145" y="1343"/>
                    <a:pt x="5261" y="1254"/>
                    <a:pt x="5353" y="1254"/>
                  </a:cubicBezTo>
                  <a:cubicBezTo>
                    <a:pt x="5418" y="1254"/>
                    <a:pt x="5471" y="1299"/>
                    <a:pt x="5546" y="1375"/>
                  </a:cubicBezTo>
                  <a:cubicBezTo>
                    <a:pt x="5843" y="1672"/>
                    <a:pt x="6175" y="1774"/>
                    <a:pt x="6467" y="1774"/>
                  </a:cubicBezTo>
                  <a:cubicBezTo>
                    <a:pt x="6759" y="1774"/>
                    <a:pt x="7011" y="1672"/>
                    <a:pt x="7148" y="1558"/>
                  </a:cubicBezTo>
                  <a:cubicBezTo>
                    <a:pt x="7288" y="1510"/>
                    <a:pt x="7332" y="1327"/>
                    <a:pt x="7240" y="1191"/>
                  </a:cubicBezTo>
                  <a:cubicBezTo>
                    <a:pt x="7182" y="1104"/>
                    <a:pt x="7107" y="1071"/>
                    <a:pt x="7024" y="1071"/>
                  </a:cubicBezTo>
                  <a:cubicBezTo>
                    <a:pt x="6976" y="1071"/>
                    <a:pt x="6925" y="1082"/>
                    <a:pt x="6873" y="1100"/>
                  </a:cubicBezTo>
                  <a:cubicBezTo>
                    <a:pt x="6848" y="1126"/>
                    <a:pt x="6680" y="1231"/>
                    <a:pt x="6453" y="1231"/>
                  </a:cubicBezTo>
                  <a:cubicBezTo>
                    <a:pt x="6292" y="1231"/>
                    <a:pt x="6103" y="1178"/>
                    <a:pt x="5913" y="1008"/>
                  </a:cubicBezTo>
                  <a:cubicBezTo>
                    <a:pt x="5714" y="775"/>
                    <a:pt x="5491" y="710"/>
                    <a:pt x="5313" y="710"/>
                  </a:cubicBezTo>
                  <a:cubicBezTo>
                    <a:pt x="5245" y="710"/>
                    <a:pt x="5183" y="720"/>
                    <a:pt x="5132" y="733"/>
                  </a:cubicBezTo>
                  <a:cubicBezTo>
                    <a:pt x="4905" y="825"/>
                    <a:pt x="4722" y="960"/>
                    <a:pt x="4538" y="1100"/>
                  </a:cubicBezTo>
                  <a:cubicBezTo>
                    <a:pt x="4399" y="1235"/>
                    <a:pt x="4216" y="1419"/>
                    <a:pt x="4080" y="1419"/>
                  </a:cubicBezTo>
                  <a:cubicBezTo>
                    <a:pt x="4067" y="1421"/>
                    <a:pt x="4053" y="1422"/>
                    <a:pt x="4039" y="1422"/>
                  </a:cubicBezTo>
                  <a:cubicBezTo>
                    <a:pt x="3710" y="1422"/>
                    <a:pt x="3153" y="900"/>
                    <a:pt x="2889" y="502"/>
                  </a:cubicBezTo>
                  <a:cubicBezTo>
                    <a:pt x="2841" y="458"/>
                    <a:pt x="2750" y="411"/>
                    <a:pt x="2706" y="411"/>
                  </a:cubicBezTo>
                  <a:cubicBezTo>
                    <a:pt x="2614" y="411"/>
                    <a:pt x="2522" y="458"/>
                    <a:pt x="2475" y="502"/>
                  </a:cubicBezTo>
                  <a:cubicBezTo>
                    <a:pt x="2156" y="869"/>
                    <a:pt x="1789" y="1283"/>
                    <a:pt x="1558" y="1558"/>
                  </a:cubicBezTo>
                  <a:cubicBezTo>
                    <a:pt x="1467" y="1235"/>
                    <a:pt x="1331" y="686"/>
                    <a:pt x="1239" y="227"/>
                  </a:cubicBezTo>
                  <a:cubicBezTo>
                    <a:pt x="1192" y="92"/>
                    <a:pt x="1100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3"/>
            <p:cNvSpPr/>
            <p:nvPr/>
          </p:nvSpPr>
          <p:spPr>
            <a:xfrm>
              <a:off x="4741575" y="1717400"/>
              <a:ext cx="197050" cy="13775"/>
            </a:xfrm>
            <a:custGeom>
              <a:avLst/>
              <a:gdLst/>
              <a:ahLst/>
              <a:cxnLst/>
              <a:rect l="l" t="t" r="r" b="b"/>
              <a:pathLst>
                <a:path w="7882" h="551" extrusionOk="0">
                  <a:moveTo>
                    <a:pt x="275" y="1"/>
                  </a:moveTo>
                  <a:cubicBezTo>
                    <a:pt x="136" y="1"/>
                    <a:pt x="0" y="140"/>
                    <a:pt x="0" y="276"/>
                  </a:cubicBezTo>
                  <a:cubicBezTo>
                    <a:pt x="0" y="415"/>
                    <a:pt x="136" y="551"/>
                    <a:pt x="275" y="551"/>
                  </a:cubicBezTo>
                  <a:lnTo>
                    <a:pt x="7606" y="551"/>
                  </a:lnTo>
                  <a:cubicBezTo>
                    <a:pt x="7742" y="551"/>
                    <a:pt x="7881" y="415"/>
                    <a:pt x="7881" y="276"/>
                  </a:cubicBezTo>
                  <a:cubicBezTo>
                    <a:pt x="7881" y="140"/>
                    <a:pt x="7742" y="1"/>
                    <a:pt x="7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4741575" y="1646375"/>
              <a:ext cx="269150" cy="55025"/>
            </a:xfrm>
            <a:custGeom>
              <a:avLst/>
              <a:gdLst/>
              <a:ahLst/>
              <a:cxnLst/>
              <a:rect l="l" t="t" r="r" b="b"/>
              <a:pathLst>
                <a:path w="10766" h="2201" extrusionOk="0">
                  <a:moveTo>
                    <a:pt x="10080" y="551"/>
                  </a:moveTo>
                  <a:cubicBezTo>
                    <a:pt x="10124" y="551"/>
                    <a:pt x="10216" y="642"/>
                    <a:pt x="10216" y="690"/>
                  </a:cubicBezTo>
                  <a:lnTo>
                    <a:pt x="10216" y="1515"/>
                  </a:lnTo>
                  <a:cubicBezTo>
                    <a:pt x="10216" y="1559"/>
                    <a:pt x="10124" y="1650"/>
                    <a:pt x="10080" y="1650"/>
                  </a:cubicBezTo>
                  <a:lnTo>
                    <a:pt x="685" y="1650"/>
                  </a:lnTo>
                  <a:cubicBezTo>
                    <a:pt x="594" y="1650"/>
                    <a:pt x="550" y="1559"/>
                    <a:pt x="550" y="1515"/>
                  </a:cubicBezTo>
                  <a:lnTo>
                    <a:pt x="550" y="690"/>
                  </a:lnTo>
                  <a:cubicBezTo>
                    <a:pt x="550" y="642"/>
                    <a:pt x="594" y="551"/>
                    <a:pt x="685" y="551"/>
                  </a:cubicBezTo>
                  <a:close/>
                  <a:moveTo>
                    <a:pt x="685" y="1"/>
                  </a:moveTo>
                  <a:cubicBezTo>
                    <a:pt x="319" y="1"/>
                    <a:pt x="0" y="324"/>
                    <a:pt x="0" y="690"/>
                  </a:cubicBezTo>
                  <a:lnTo>
                    <a:pt x="0" y="1515"/>
                  </a:lnTo>
                  <a:cubicBezTo>
                    <a:pt x="0" y="1881"/>
                    <a:pt x="319" y="2200"/>
                    <a:pt x="685" y="2200"/>
                  </a:cubicBezTo>
                  <a:lnTo>
                    <a:pt x="10080" y="2200"/>
                  </a:lnTo>
                  <a:cubicBezTo>
                    <a:pt x="10447" y="2200"/>
                    <a:pt x="10766" y="1881"/>
                    <a:pt x="10766" y="1515"/>
                  </a:cubicBezTo>
                  <a:lnTo>
                    <a:pt x="10766" y="690"/>
                  </a:lnTo>
                  <a:cubicBezTo>
                    <a:pt x="10766" y="324"/>
                    <a:pt x="10447" y="1"/>
                    <a:pt x="10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4904225" y="1820500"/>
              <a:ext cx="229125" cy="43550"/>
            </a:xfrm>
            <a:custGeom>
              <a:avLst/>
              <a:gdLst/>
              <a:ahLst/>
              <a:cxnLst/>
              <a:rect l="l" t="t" r="r" b="b"/>
              <a:pathLst>
                <a:path w="9165" h="1742" extrusionOk="0">
                  <a:moveTo>
                    <a:pt x="8890" y="1"/>
                  </a:moveTo>
                  <a:cubicBezTo>
                    <a:pt x="8750" y="1"/>
                    <a:pt x="8615" y="92"/>
                    <a:pt x="8615" y="276"/>
                  </a:cubicBezTo>
                  <a:lnTo>
                    <a:pt x="8615" y="917"/>
                  </a:lnTo>
                  <a:cubicBezTo>
                    <a:pt x="8615" y="1056"/>
                    <a:pt x="8475" y="1192"/>
                    <a:pt x="8340" y="1192"/>
                  </a:cubicBezTo>
                  <a:lnTo>
                    <a:pt x="275" y="1192"/>
                  </a:lnTo>
                  <a:cubicBezTo>
                    <a:pt x="136" y="1192"/>
                    <a:pt x="0" y="1331"/>
                    <a:pt x="0" y="1467"/>
                  </a:cubicBezTo>
                  <a:cubicBezTo>
                    <a:pt x="0" y="1606"/>
                    <a:pt x="136" y="1742"/>
                    <a:pt x="275" y="1742"/>
                  </a:cubicBezTo>
                  <a:lnTo>
                    <a:pt x="8340" y="1742"/>
                  </a:lnTo>
                  <a:cubicBezTo>
                    <a:pt x="8798" y="1742"/>
                    <a:pt x="9165" y="1375"/>
                    <a:pt x="9165" y="917"/>
                  </a:cubicBezTo>
                  <a:lnTo>
                    <a:pt x="9165" y="276"/>
                  </a:lnTo>
                  <a:cubicBezTo>
                    <a:pt x="9165" y="92"/>
                    <a:pt x="9025" y="1"/>
                    <a:pt x="8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4710600" y="1534400"/>
              <a:ext cx="462800" cy="329650"/>
            </a:xfrm>
            <a:custGeom>
              <a:avLst/>
              <a:gdLst/>
              <a:ahLst/>
              <a:cxnLst/>
              <a:rect l="l" t="t" r="r" b="b"/>
              <a:pathLst>
                <a:path w="18512" h="13186" extrusionOk="0">
                  <a:moveTo>
                    <a:pt x="16587" y="539"/>
                  </a:moveTo>
                  <a:lnTo>
                    <a:pt x="16910" y="631"/>
                  </a:lnTo>
                  <a:cubicBezTo>
                    <a:pt x="16954" y="631"/>
                    <a:pt x="17045" y="679"/>
                    <a:pt x="17093" y="770"/>
                  </a:cubicBezTo>
                  <a:cubicBezTo>
                    <a:pt x="17137" y="814"/>
                    <a:pt x="17137" y="906"/>
                    <a:pt x="17137" y="954"/>
                  </a:cubicBezTo>
                  <a:lnTo>
                    <a:pt x="16085" y="4847"/>
                  </a:lnTo>
                  <a:lnTo>
                    <a:pt x="15260" y="4619"/>
                  </a:lnTo>
                  <a:lnTo>
                    <a:pt x="16268" y="723"/>
                  </a:lnTo>
                  <a:cubicBezTo>
                    <a:pt x="16312" y="631"/>
                    <a:pt x="16451" y="539"/>
                    <a:pt x="16587" y="539"/>
                  </a:cubicBezTo>
                  <a:close/>
                  <a:moveTo>
                    <a:pt x="15121" y="5121"/>
                  </a:moveTo>
                  <a:lnTo>
                    <a:pt x="15945" y="5352"/>
                  </a:lnTo>
                  <a:lnTo>
                    <a:pt x="15535" y="6954"/>
                  </a:lnTo>
                  <a:lnTo>
                    <a:pt x="14710" y="6727"/>
                  </a:lnTo>
                  <a:lnTo>
                    <a:pt x="15121" y="5121"/>
                  </a:lnTo>
                  <a:close/>
                  <a:moveTo>
                    <a:pt x="14571" y="7229"/>
                  </a:moveTo>
                  <a:lnTo>
                    <a:pt x="15396" y="7460"/>
                  </a:lnTo>
                  <a:lnTo>
                    <a:pt x="15212" y="8102"/>
                  </a:lnTo>
                  <a:cubicBezTo>
                    <a:pt x="15212" y="8193"/>
                    <a:pt x="15168" y="8237"/>
                    <a:pt x="15077" y="8285"/>
                  </a:cubicBezTo>
                  <a:cubicBezTo>
                    <a:pt x="15053" y="8307"/>
                    <a:pt x="15018" y="8318"/>
                    <a:pt x="14978" y="8318"/>
                  </a:cubicBezTo>
                  <a:cubicBezTo>
                    <a:pt x="14937" y="8318"/>
                    <a:pt x="14892" y="8307"/>
                    <a:pt x="14846" y="8285"/>
                  </a:cubicBezTo>
                  <a:lnTo>
                    <a:pt x="14619" y="8237"/>
                  </a:lnTo>
                  <a:cubicBezTo>
                    <a:pt x="14435" y="8193"/>
                    <a:pt x="14344" y="8054"/>
                    <a:pt x="14388" y="7918"/>
                  </a:cubicBezTo>
                  <a:lnTo>
                    <a:pt x="14571" y="7229"/>
                  </a:lnTo>
                  <a:close/>
                  <a:moveTo>
                    <a:pt x="16574" y="1"/>
                  </a:moveTo>
                  <a:cubicBezTo>
                    <a:pt x="16206" y="1"/>
                    <a:pt x="15877" y="247"/>
                    <a:pt x="15762" y="587"/>
                  </a:cubicBezTo>
                  <a:lnTo>
                    <a:pt x="14985" y="3472"/>
                  </a:lnTo>
                  <a:lnTo>
                    <a:pt x="825" y="3472"/>
                  </a:lnTo>
                  <a:cubicBezTo>
                    <a:pt x="367" y="3472"/>
                    <a:pt x="0" y="3838"/>
                    <a:pt x="0" y="4297"/>
                  </a:cubicBezTo>
                  <a:lnTo>
                    <a:pt x="0" y="12361"/>
                  </a:lnTo>
                  <a:cubicBezTo>
                    <a:pt x="0" y="12819"/>
                    <a:pt x="367" y="13186"/>
                    <a:pt x="825" y="13186"/>
                  </a:cubicBezTo>
                  <a:lnTo>
                    <a:pt x="6781" y="13186"/>
                  </a:lnTo>
                  <a:cubicBezTo>
                    <a:pt x="6921" y="13186"/>
                    <a:pt x="7056" y="13050"/>
                    <a:pt x="7056" y="12911"/>
                  </a:cubicBezTo>
                  <a:cubicBezTo>
                    <a:pt x="7056" y="12775"/>
                    <a:pt x="6921" y="12636"/>
                    <a:pt x="6781" y="12636"/>
                  </a:cubicBezTo>
                  <a:lnTo>
                    <a:pt x="825" y="12636"/>
                  </a:lnTo>
                  <a:cubicBezTo>
                    <a:pt x="642" y="12636"/>
                    <a:pt x="550" y="12500"/>
                    <a:pt x="550" y="12361"/>
                  </a:cubicBezTo>
                  <a:lnTo>
                    <a:pt x="550" y="4297"/>
                  </a:lnTo>
                  <a:cubicBezTo>
                    <a:pt x="550" y="4161"/>
                    <a:pt x="642" y="4022"/>
                    <a:pt x="825" y="4022"/>
                  </a:cubicBezTo>
                  <a:lnTo>
                    <a:pt x="14846" y="4022"/>
                  </a:lnTo>
                  <a:lnTo>
                    <a:pt x="14663" y="4755"/>
                  </a:lnTo>
                  <a:lnTo>
                    <a:pt x="14113" y="6819"/>
                  </a:lnTo>
                  <a:lnTo>
                    <a:pt x="13838" y="7779"/>
                  </a:lnTo>
                  <a:cubicBezTo>
                    <a:pt x="13746" y="8146"/>
                    <a:pt x="13929" y="8512"/>
                    <a:pt x="14296" y="8695"/>
                  </a:cubicBezTo>
                  <a:lnTo>
                    <a:pt x="14113" y="9429"/>
                  </a:lnTo>
                  <a:cubicBezTo>
                    <a:pt x="14069" y="9568"/>
                    <a:pt x="14160" y="9703"/>
                    <a:pt x="14296" y="9751"/>
                  </a:cubicBezTo>
                  <a:lnTo>
                    <a:pt x="14344" y="9795"/>
                  </a:lnTo>
                  <a:cubicBezTo>
                    <a:pt x="14479" y="9795"/>
                    <a:pt x="14571" y="9703"/>
                    <a:pt x="14619" y="9568"/>
                  </a:cubicBezTo>
                  <a:lnTo>
                    <a:pt x="14802" y="8835"/>
                  </a:lnTo>
                  <a:cubicBezTo>
                    <a:pt x="14846" y="8879"/>
                    <a:pt x="14893" y="8879"/>
                    <a:pt x="14937" y="8879"/>
                  </a:cubicBezTo>
                  <a:cubicBezTo>
                    <a:pt x="15077" y="8879"/>
                    <a:pt x="15212" y="8835"/>
                    <a:pt x="15352" y="8743"/>
                  </a:cubicBezTo>
                  <a:cubicBezTo>
                    <a:pt x="15535" y="8651"/>
                    <a:pt x="15671" y="8468"/>
                    <a:pt x="15762" y="8285"/>
                  </a:cubicBezTo>
                  <a:lnTo>
                    <a:pt x="15993" y="7321"/>
                  </a:lnTo>
                  <a:lnTo>
                    <a:pt x="16360" y="5946"/>
                  </a:lnTo>
                  <a:lnTo>
                    <a:pt x="16360" y="10484"/>
                  </a:lnTo>
                  <a:cubicBezTo>
                    <a:pt x="16360" y="10620"/>
                    <a:pt x="16495" y="10759"/>
                    <a:pt x="16635" y="10759"/>
                  </a:cubicBezTo>
                  <a:cubicBezTo>
                    <a:pt x="16770" y="10759"/>
                    <a:pt x="16910" y="10620"/>
                    <a:pt x="16910" y="10484"/>
                  </a:cubicBezTo>
                  <a:lnTo>
                    <a:pt x="16910" y="4297"/>
                  </a:lnTo>
                  <a:cubicBezTo>
                    <a:pt x="16910" y="4205"/>
                    <a:pt x="16910" y="4113"/>
                    <a:pt x="16862" y="4022"/>
                  </a:cubicBezTo>
                  <a:lnTo>
                    <a:pt x="17412" y="1962"/>
                  </a:lnTo>
                  <a:cubicBezTo>
                    <a:pt x="17595" y="2053"/>
                    <a:pt x="17734" y="2145"/>
                    <a:pt x="17826" y="2281"/>
                  </a:cubicBezTo>
                  <a:cubicBezTo>
                    <a:pt x="17918" y="2464"/>
                    <a:pt x="17962" y="2647"/>
                    <a:pt x="17918" y="2830"/>
                  </a:cubicBezTo>
                  <a:lnTo>
                    <a:pt x="17459" y="4480"/>
                  </a:lnTo>
                  <a:cubicBezTo>
                    <a:pt x="17412" y="4663"/>
                    <a:pt x="17503" y="4803"/>
                    <a:pt x="17643" y="4847"/>
                  </a:cubicBezTo>
                  <a:lnTo>
                    <a:pt x="17734" y="4847"/>
                  </a:lnTo>
                  <a:cubicBezTo>
                    <a:pt x="17826" y="4847"/>
                    <a:pt x="17962" y="4755"/>
                    <a:pt x="17962" y="4663"/>
                  </a:cubicBezTo>
                  <a:lnTo>
                    <a:pt x="18420" y="2970"/>
                  </a:lnTo>
                  <a:cubicBezTo>
                    <a:pt x="18511" y="2647"/>
                    <a:pt x="18467" y="2281"/>
                    <a:pt x="18284" y="2006"/>
                  </a:cubicBezTo>
                  <a:cubicBezTo>
                    <a:pt x="18101" y="1731"/>
                    <a:pt x="17870" y="1547"/>
                    <a:pt x="17551" y="1456"/>
                  </a:cubicBezTo>
                  <a:lnTo>
                    <a:pt x="17643" y="1089"/>
                  </a:lnTo>
                  <a:cubicBezTo>
                    <a:pt x="17687" y="862"/>
                    <a:pt x="17687" y="679"/>
                    <a:pt x="17551" y="448"/>
                  </a:cubicBezTo>
                  <a:cubicBezTo>
                    <a:pt x="17412" y="264"/>
                    <a:pt x="17228" y="129"/>
                    <a:pt x="17045" y="81"/>
                  </a:cubicBezTo>
                  <a:lnTo>
                    <a:pt x="16818" y="37"/>
                  </a:lnTo>
                  <a:cubicBezTo>
                    <a:pt x="16736" y="12"/>
                    <a:pt x="16654" y="1"/>
                    <a:pt x="16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33"/>
          <p:cNvGrpSpPr/>
          <p:nvPr/>
        </p:nvGrpSpPr>
        <p:grpSpPr>
          <a:xfrm>
            <a:off x="5108071" y="1673024"/>
            <a:ext cx="320405" cy="364789"/>
            <a:chOff x="3961425" y="1467700"/>
            <a:chExt cx="405525" cy="461700"/>
          </a:xfrm>
        </p:grpSpPr>
        <p:sp>
          <p:nvSpPr>
            <p:cNvPr id="301" name="Google Shape;301;p33"/>
            <p:cNvSpPr/>
            <p:nvPr/>
          </p:nvSpPr>
          <p:spPr>
            <a:xfrm>
              <a:off x="3961425" y="1606350"/>
              <a:ext cx="304725" cy="323050"/>
            </a:xfrm>
            <a:custGeom>
              <a:avLst/>
              <a:gdLst/>
              <a:ahLst/>
              <a:cxnLst/>
              <a:rect l="l" t="t" r="r" b="b"/>
              <a:pathLst>
                <a:path w="12189" h="12922" extrusionOk="0">
                  <a:moveTo>
                    <a:pt x="275" y="0"/>
                  </a:moveTo>
                  <a:cubicBezTo>
                    <a:pt x="140" y="0"/>
                    <a:pt x="1" y="92"/>
                    <a:pt x="1" y="275"/>
                  </a:cubicBezTo>
                  <a:lnTo>
                    <a:pt x="1" y="11730"/>
                  </a:lnTo>
                  <a:cubicBezTo>
                    <a:pt x="1" y="12416"/>
                    <a:pt x="550" y="12921"/>
                    <a:pt x="1192" y="12921"/>
                  </a:cubicBezTo>
                  <a:lnTo>
                    <a:pt x="10953" y="12921"/>
                  </a:lnTo>
                  <a:cubicBezTo>
                    <a:pt x="11639" y="12921"/>
                    <a:pt x="12189" y="12416"/>
                    <a:pt x="12189" y="11730"/>
                  </a:cubicBezTo>
                  <a:lnTo>
                    <a:pt x="12189" y="4857"/>
                  </a:lnTo>
                  <a:cubicBezTo>
                    <a:pt x="12189" y="4718"/>
                    <a:pt x="12053" y="4582"/>
                    <a:pt x="11914" y="4582"/>
                  </a:cubicBezTo>
                  <a:cubicBezTo>
                    <a:pt x="11731" y="4582"/>
                    <a:pt x="11639" y="4718"/>
                    <a:pt x="11639" y="4857"/>
                  </a:cubicBezTo>
                  <a:lnTo>
                    <a:pt x="11639" y="11730"/>
                  </a:lnTo>
                  <a:cubicBezTo>
                    <a:pt x="11639" y="12097"/>
                    <a:pt x="11320" y="12416"/>
                    <a:pt x="10953" y="12416"/>
                  </a:cubicBezTo>
                  <a:lnTo>
                    <a:pt x="1192" y="12416"/>
                  </a:lnTo>
                  <a:cubicBezTo>
                    <a:pt x="825" y="12416"/>
                    <a:pt x="550" y="12097"/>
                    <a:pt x="550" y="11730"/>
                  </a:cubicBezTo>
                  <a:lnTo>
                    <a:pt x="550" y="275"/>
                  </a:lnTo>
                  <a:cubicBezTo>
                    <a:pt x="550" y="92"/>
                    <a:pt x="415" y="0"/>
                    <a:pt x="2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4021000" y="1877775"/>
              <a:ext cx="185600" cy="13775"/>
            </a:xfrm>
            <a:custGeom>
              <a:avLst/>
              <a:gdLst/>
              <a:ahLst/>
              <a:cxnLst/>
              <a:rect l="l" t="t" r="r" b="b"/>
              <a:pathLst>
                <a:path w="7424" h="551" extrusionOk="0">
                  <a:moveTo>
                    <a:pt x="275" y="1"/>
                  </a:moveTo>
                  <a:cubicBezTo>
                    <a:pt x="140" y="1"/>
                    <a:pt x="0" y="140"/>
                    <a:pt x="0" y="276"/>
                  </a:cubicBezTo>
                  <a:cubicBezTo>
                    <a:pt x="0" y="415"/>
                    <a:pt x="140" y="550"/>
                    <a:pt x="275" y="550"/>
                  </a:cubicBezTo>
                  <a:lnTo>
                    <a:pt x="7148" y="550"/>
                  </a:lnTo>
                  <a:cubicBezTo>
                    <a:pt x="7287" y="550"/>
                    <a:pt x="7423" y="415"/>
                    <a:pt x="7423" y="276"/>
                  </a:cubicBezTo>
                  <a:cubicBezTo>
                    <a:pt x="7423" y="140"/>
                    <a:pt x="7287" y="1"/>
                    <a:pt x="71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992400" y="1680750"/>
              <a:ext cx="242875" cy="128325"/>
            </a:xfrm>
            <a:custGeom>
              <a:avLst/>
              <a:gdLst/>
              <a:ahLst/>
              <a:cxnLst/>
              <a:rect l="l" t="t" r="r" b="b"/>
              <a:pathLst>
                <a:path w="9715" h="5133" extrusionOk="0">
                  <a:moveTo>
                    <a:pt x="2292" y="2339"/>
                  </a:moveTo>
                  <a:cubicBezTo>
                    <a:pt x="2383" y="2339"/>
                    <a:pt x="2427" y="2383"/>
                    <a:pt x="2427" y="2475"/>
                  </a:cubicBezTo>
                  <a:lnTo>
                    <a:pt x="2427" y="4630"/>
                  </a:lnTo>
                  <a:lnTo>
                    <a:pt x="917" y="4630"/>
                  </a:lnTo>
                  <a:lnTo>
                    <a:pt x="917" y="2475"/>
                  </a:lnTo>
                  <a:cubicBezTo>
                    <a:pt x="917" y="2383"/>
                    <a:pt x="1009" y="2339"/>
                    <a:pt x="1053" y="2339"/>
                  </a:cubicBezTo>
                  <a:close/>
                  <a:moveTo>
                    <a:pt x="5451" y="1056"/>
                  </a:moveTo>
                  <a:cubicBezTo>
                    <a:pt x="5543" y="1056"/>
                    <a:pt x="5591" y="1148"/>
                    <a:pt x="5591" y="1240"/>
                  </a:cubicBezTo>
                  <a:lnTo>
                    <a:pt x="5591" y="4630"/>
                  </a:lnTo>
                  <a:lnTo>
                    <a:pt x="4077" y="4630"/>
                  </a:lnTo>
                  <a:lnTo>
                    <a:pt x="4077" y="1240"/>
                  </a:lnTo>
                  <a:cubicBezTo>
                    <a:pt x="4077" y="1148"/>
                    <a:pt x="4168" y="1056"/>
                    <a:pt x="4216" y="1056"/>
                  </a:cubicBezTo>
                  <a:close/>
                  <a:moveTo>
                    <a:pt x="8615" y="550"/>
                  </a:moveTo>
                  <a:cubicBezTo>
                    <a:pt x="8706" y="550"/>
                    <a:pt x="8798" y="598"/>
                    <a:pt x="8798" y="690"/>
                  </a:cubicBezTo>
                  <a:lnTo>
                    <a:pt x="8798" y="4630"/>
                  </a:lnTo>
                  <a:lnTo>
                    <a:pt x="7240" y="4630"/>
                  </a:lnTo>
                  <a:lnTo>
                    <a:pt x="7240" y="690"/>
                  </a:lnTo>
                  <a:cubicBezTo>
                    <a:pt x="7240" y="598"/>
                    <a:pt x="7332" y="550"/>
                    <a:pt x="7376" y="550"/>
                  </a:cubicBezTo>
                  <a:close/>
                  <a:moveTo>
                    <a:pt x="7376" y="1"/>
                  </a:moveTo>
                  <a:cubicBezTo>
                    <a:pt x="7009" y="1"/>
                    <a:pt x="6690" y="323"/>
                    <a:pt x="6690" y="690"/>
                  </a:cubicBezTo>
                  <a:lnTo>
                    <a:pt x="6690" y="4630"/>
                  </a:lnTo>
                  <a:lnTo>
                    <a:pt x="6140" y="4630"/>
                  </a:lnTo>
                  <a:lnTo>
                    <a:pt x="6140" y="1240"/>
                  </a:lnTo>
                  <a:cubicBezTo>
                    <a:pt x="6140" y="825"/>
                    <a:pt x="5818" y="506"/>
                    <a:pt x="5451" y="506"/>
                  </a:cubicBezTo>
                  <a:lnTo>
                    <a:pt x="4216" y="506"/>
                  </a:lnTo>
                  <a:cubicBezTo>
                    <a:pt x="3849" y="506"/>
                    <a:pt x="3527" y="825"/>
                    <a:pt x="3527" y="1240"/>
                  </a:cubicBezTo>
                  <a:lnTo>
                    <a:pt x="3527" y="4630"/>
                  </a:lnTo>
                  <a:lnTo>
                    <a:pt x="2977" y="4630"/>
                  </a:lnTo>
                  <a:lnTo>
                    <a:pt x="2977" y="2475"/>
                  </a:lnTo>
                  <a:cubicBezTo>
                    <a:pt x="2977" y="2108"/>
                    <a:pt x="2658" y="1789"/>
                    <a:pt x="2292" y="1789"/>
                  </a:cubicBezTo>
                  <a:lnTo>
                    <a:pt x="1053" y="1789"/>
                  </a:lnTo>
                  <a:cubicBezTo>
                    <a:pt x="686" y="1789"/>
                    <a:pt x="367" y="2108"/>
                    <a:pt x="367" y="2475"/>
                  </a:cubicBezTo>
                  <a:lnTo>
                    <a:pt x="367" y="4630"/>
                  </a:lnTo>
                  <a:lnTo>
                    <a:pt x="275" y="4630"/>
                  </a:lnTo>
                  <a:cubicBezTo>
                    <a:pt x="92" y="4630"/>
                    <a:pt x="1" y="4722"/>
                    <a:pt x="1" y="4905"/>
                  </a:cubicBezTo>
                  <a:cubicBezTo>
                    <a:pt x="1" y="5041"/>
                    <a:pt x="92" y="5132"/>
                    <a:pt x="275" y="5132"/>
                  </a:cubicBezTo>
                  <a:lnTo>
                    <a:pt x="9440" y="5132"/>
                  </a:lnTo>
                  <a:cubicBezTo>
                    <a:pt x="9575" y="5132"/>
                    <a:pt x="9714" y="5041"/>
                    <a:pt x="9714" y="4905"/>
                  </a:cubicBezTo>
                  <a:cubicBezTo>
                    <a:pt x="9714" y="4722"/>
                    <a:pt x="9575" y="4630"/>
                    <a:pt x="9440" y="4630"/>
                  </a:cubicBezTo>
                  <a:lnTo>
                    <a:pt x="9300" y="4630"/>
                  </a:lnTo>
                  <a:lnTo>
                    <a:pt x="9300" y="690"/>
                  </a:lnTo>
                  <a:cubicBezTo>
                    <a:pt x="9300" y="323"/>
                    <a:pt x="9025" y="1"/>
                    <a:pt x="8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961425" y="1467700"/>
              <a:ext cx="405525" cy="235975"/>
            </a:xfrm>
            <a:custGeom>
              <a:avLst/>
              <a:gdLst/>
              <a:ahLst/>
              <a:cxnLst/>
              <a:rect l="l" t="t" r="r" b="b"/>
              <a:pathLst>
                <a:path w="16221" h="9439" extrusionOk="0">
                  <a:moveTo>
                    <a:pt x="9440" y="550"/>
                  </a:moveTo>
                  <a:lnTo>
                    <a:pt x="9440" y="1375"/>
                  </a:lnTo>
                  <a:cubicBezTo>
                    <a:pt x="9440" y="1558"/>
                    <a:pt x="9256" y="1741"/>
                    <a:pt x="9073" y="1741"/>
                  </a:cubicBezTo>
                  <a:lnTo>
                    <a:pt x="3116" y="1741"/>
                  </a:lnTo>
                  <a:cubicBezTo>
                    <a:pt x="2889" y="1741"/>
                    <a:pt x="2706" y="1558"/>
                    <a:pt x="2706" y="1375"/>
                  </a:cubicBezTo>
                  <a:lnTo>
                    <a:pt x="2706" y="550"/>
                  </a:lnTo>
                  <a:close/>
                  <a:moveTo>
                    <a:pt x="13061" y="2291"/>
                  </a:moveTo>
                  <a:cubicBezTo>
                    <a:pt x="14480" y="2291"/>
                    <a:pt x="15671" y="3438"/>
                    <a:pt x="15671" y="4905"/>
                  </a:cubicBezTo>
                  <a:cubicBezTo>
                    <a:pt x="15671" y="6371"/>
                    <a:pt x="14480" y="7515"/>
                    <a:pt x="13061" y="7515"/>
                  </a:cubicBezTo>
                  <a:cubicBezTo>
                    <a:pt x="11595" y="7515"/>
                    <a:pt x="10404" y="6371"/>
                    <a:pt x="10404" y="4905"/>
                  </a:cubicBezTo>
                  <a:cubicBezTo>
                    <a:pt x="10404" y="3438"/>
                    <a:pt x="11595" y="2291"/>
                    <a:pt x="13061" y="2291"/>
                  </a:cubicBezTo>
                  <a:close/>
                  <a:moveTo>
                    <a:pt x="1192" y="0"/>
                  </a:moveTo>
                  <a:cubicBezTo>
                    <a:pt x="550" y="0"/>
                    <a:pt x="1" y="550"/>
                    <a:pt x="1" y="1239"/>
                  </a:cubicBezTo>
                  <a:lnTo>
                    <a:pt x="1" y="4538"/>
                  </a:lnTo>
                  <a:cubicBezTo>
                    <a:pt x="1" y="4721"/>
                    <a:pt x="140" y="4813"/>
                    <a:pt x="275" y="4813"/>
                  </a:cubicBezTo>
                  <a:cubicBezTo>
                    <a:pt x="415" y="4813"/>
                    <a:pt x="550" y="4721"/>
                    <a:pt x="550" y="4538"/>
                  </a:cubicBezTo>
                  <a:lnTo>
                    <a:pt x="550" y="1239"/>
                  </a:lnTo>
                  <a:cubicBezTo>
                    <a:pt x="550" y="872"/>
                    <a:pt x="825" y="550"/>
                    <a:pt x="1192" y="550"/>
                  </a:cubicBezTo>
                  <a:lnTo>
                    <a:pt x="2200" y="550"/>
                  </a:lnTo>
                  <a:lnTo>
                    <a:pt x="2200" y="1375"/>
                  </a:lnTo>
                  <a:cubicBezTo>
                    <a:pt x="2200" y="1880"/>
                    <a:pt x="2614" y="2291"/>
                    <a:pt x="3116" y="2291"/>
                  </a:cubicBezTo>
                  <a:lnTo>
                    <a:pt x="9073" y="2291"/>
                  </a:lnTo>
                  <a:cubicBezTo>
                    <a:pt x="9579" y="2291"/>
                    <a:pt x="9989" y="1880"/>
                    <a:pt x="9989" y="1375"/>
                  </a:cubicBezTo>
                  <a:lnTo>
                    <a:pt x="9989" y="550"/>
                  </a:lnTo>
                  <a:lnTo>
                    <a:pt x="10953" y="550"/>
                  </a:lnTo>
                  <a:cubicBezTo>
                    <a:pt x="11320" y="550"/>
                    <a:pt x="11639" y="872"/>
                    <a:pt x="11639" y="1239"/>
                  </a:cubicBezTo>
                  <a:lnTo>
                    <a:pt x="11639" y="2064"/>
                  </a:lnTo>
                  <a:cubicBezTo>
                    <a:pt x="10587" y="2566"/>
                    <a:pt x="9854" y="3666"/>
                    <a:pt x="9854" y="4905"/>
                  </a:cubicBezTo>
                  <a:cubicBezTo>
                    <a:pt x="9854" y="6140"/>
                    <a:pt x="10587" y="7196"/>
                    <a:pt x="11639" y="7745"/>
                  </a:cubicBezTo>
                  <a:lnTo>
                    <a:pt x="11639" y="9164"/>
                  </a:lnTo>
                  <a:cubicBezTo>
                    <a:pt x="11639" y="9303"/>
                    <a:pt x="11731" y="9439"/>
                    <a:pt x="11914" y="9439"/>
                  </a:cubicBezTo>
                  <a:cubicBezTo>
                    <a:pt x="12053" y="9439"/>
                    <a:pt x="12189" y="9303"/>
                    <a:pt x="12189" y="9164"/>
                  </a:cubicBezTo>
                  <a:lnTo>
                    <a:pt x="12189" y="7929"/>
                  </a:lnTo>
                  <a:cubicBezTo>
                    <a:pt x="12464" y="8020"/>
                    <a:pt x="12739" y="8064"/>
                    <a:pt x="13061" y="8064"/>
                  </a:cubicBezTo>
                  <a:cubicBezTo>
                    <a:pt x="14802" y="8064"/>
                    <a:pt x="16221" y="6646"/>
                    <a:pt x="16221" y="4905"/>
                  </a:cubicBezTo>
                  <a:cubicBezTo>
                    <a:pt x="16221" y="3163"/>
                    <a:pt x="14802" y="1741"/>
                    <a:pt x="13061" y="1741"/>
                  </a:cubicBezTo>
                  <a:cubicBezTo>
                    <a:pt x="12739" y="1741"/>
                    <a:pt x="12464" y="1789"/>
                    <a:pt x="12189" y="1833"/>
                  </a:cubicBezTo>
                  <a:lnTo>
                    <a:pt x="12189" y="1239"/>
                  </a:lnTo>
                  <a:cubicBezTo>
                    <a:pt x="12189" y="550"/>
                    <a:pt x="11639" y="0"/>
                    <a:pt x="10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4247800" y="1555800"/>
              <a:ext cx="82500" cy="65400"/>
            </a:xfrm>
            <a:custGeom>
              <a:avLst/>
              <a:gdLst/>
              <a:ahLst/>
              <a:cxnLst/>
              <a:rect l="l" t="t" r="r" b="b"/>
              <a:pathLst>
                <a:path w="3300" h="2616" extrusionOk="0">
                  <a:moveTo>
                    <a:pt x="3010" y="1"/>
                  </a:moveTo>
                  <a:cubicBezTo>
                    <a:pt x="2929" y="1"/>
                    <a:pt x="2855" y="41"/>
                    <a:pt x="2798" y="98"/>
                  </a:cubicBezTo>
                  <a:lnTo>
                    <a:pt x="1375" y="1930"/>
                  </a:lnTo>
                  <a:lnTo>
                    <a:pt x="506" y="1014"/>
                  </a:lnTo>
                  <a:cubicBezTo>
                    <a:pt x="461" y="968"/>
                    <a:pt x="392" y="945"/>
                    <a:pt x="317" y="945"/>
                  </a:cubicBezTo>
                  <a:cubicBezTo>
                    <a:pt x="243" y="945"/>
                    <a:pt x="162" y="968"/>
                    <a:pt x="92" y="1014"/>
                  </a:cubicBezTo>
                  <a:cubicBezTo>
                    <a:pt x="1" y="1106"/>
                    <a:pt x="1" y="1289"/>
                    <a:pt x="92" y="1381"/>
                  </a:cubicBezTo>
                  <a:lnTo>
                    <a:pt x="1192" y="2524"/>
                  </a:lnTo>
                  <a:cubicBezTo>
                    <a:pt x="1240" y="2616"/>
                    <a:pt x="1284" y="2616"/>
                    <a:pt x="1375" y="2616"/>
                  </a:cubicBezTo>
                  <a:cubicBezTo>
                    <a:pt x="1467" y="2616"/>
                    <a:pt x="1559" y="2572"/>
                    <a:pt x="1606" y="2524"/>
                  </a:cubicBezTo>
                  <a:lnTo>
                    <a:pt x="3208" y="417"/>
                  </a:lnTo>
                  <a:cubicBezTo>
                    <a:pt x="3300" y="325"/>
                    <a:pt x="3256" y="142"/>
                    <a:pt x="3164" y="50"/>
                  </a:cubicBezTo>
                  <a:cubicBezTo>
                    <a:pt x="3111" y="15"/>
                    <a:pt x="3059" y="1"/>
                    <a:pt x="3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33"/>
          <p:cNvGrpSpPr/>
          <p:nvPr/>
        </p:nvGrpSpPr>
        <p:grpSpPr>
          <a:xfrm>
            <a:off x="5087933" y="3251096"/>
            <a:ext cx="360680" cy="357972"/>
            <a:chOff x="994575" y="3470075"/>
            <a:chExt cx="461700" cy="458175"/>
          </a:xfrm>
        </p:grpSpPr>
        <p:sp>
          <p:nvSpPr>
            <p:cNvPr id="307" name="Google Shape;307;p33"/>
            <p:cNvSpPr/>
            <p:nvPr/>
          </p:nvSpPr>
          <p:spPr>
            <a:xfrm>
              <a:off x="1185900" y="3519325"/>
              <a:ext cx="84800" cy="206225"/>
            </a:xfrm>
            <a:custGeom>
              <a:avLst/>
              <a:gdLst/>
              <a:ahLst/>
              <a:cxnLst/>
              <a:rect l="l" t="t" r="r" b="b"/>
              <a:pathLst>
                <a:path w="3392" h="8249" extrusionOk="0">
                  <a:moveTo>
                    <a:pt x="1375" y="1559"/>
                  </a:moveTo>
                  <a:lnTo>
                    <a:pt x="1375" y="3758"/>
                  </a:lnTo>
                  <a:cubicBezTo>
                    <a:pt x="917" y="3619"/>
                    <a:pt x="551" y="3208"/>
                    <a:pt x="551" y="2658"/>
                  </a:cubicBezTo>
                  <a:cubicBezTo>
                    <a:pt x="551" y="2153"/>
                    <a:pt x="917" y="1694"/>
                    <a:pt x="1375" y="1559"/>
                  </a:cubicBezTo>
                  <a:close/>
                  <a:moveTo>
                    <a:pt x="1925" y="4444"/>
                  </a:moveTo>
                  <a:cubicBezTo>
                    <a:pt x="2244" y="4535"/>
                    <a:pt x="2475" y="4718"/>
                    <a:pt x="2611" y="4993"/>
                  </a:cubicBezTo>
                  <a:cubicBezTo>
                    <a:pt x="2750" y="5224"/>
                    <a:pt x="2794" y="5543"/>
                    <a:pt x="2702" y="5866"/>
                  </a:cubicBezTo>
                  <a:cubicBezTo>
                    <a:pt x="2658" y="6141"/>
                    <a:pt x="2427" y="6416"/>
                    <a:pt x="2200" y="6551"/>
                  </a:cubicBezTo>
                  <a:lnTo>
                    <a:pt x="1925" y="6691"/>
                  </a:lnTo>
                  <a:lnTo>
                    <a:pt x="1925" y="4444"/>
                  </a:lnTo>
                  <a:close/>
                  <a:moveTo>
                    <a:pt x="1650" y="1"/>
                  </a:moveTo>
                  <a:cubicBezTo>
                    <a:pt x="1511" y="1"/>
                    <a:pt x="1375" y="92"/>
                    <a:pt x="1375" y="276"/>
                  </a:cubicBezTo>
                  <a:lnTo>
                    <a:pt x="1375" y="1009"/>
                  </a:lnTo>
                  <a:cubicBezTo>
                    <a:pt x="595" y="1144"/>
                    <a:pt x="1" y="1834"/>
                    <a:pt x="1" y="2658"/>
                  </a:cubicBezTo>
                  <a:cubicBezTo>
                    <a:pt x="1" y="3483"/>
                    <a:pt x="595" y="4169"/>
                    <a:pt x="1375" y="4352"/>
                  </a:cubicBezTo>
                  <a:lnTo>
                    <a:pt x="1375" y="6691"/>
                  </a:lnTo>
                  <a:lnTo>
                    <a:pt x="1284" y="6691"/>
                  </a:lnTo>
                  <a:cubicBezTo>
                    <a:pt x="1009" y="6599"/>
                    <a:pt x="734" y="6416"/>
                    <a:pt x="595" y="6141"/>
                  </a:cubicBezTo>
                  <a:cubicBezTo>
                    <a:pt x="526" y="6036"/>
                    <a:pt x="405" y="5985"/>
                    <a:pt x="310" y="5985"/>
                  </a:cubicBezTo>
                  <a:cubicBezTo>
                    <a:pt x="279" y="5985"/>
                    <a:pt x="251" y="5991"/>
                    <a:pt x="228" y="6001"/>
                  </a:cubicBezTo>
                  <a:cubicBezTo>
                    <a:pt x="92" y="6093"/>
                    <a:pt x="45" y="6276"/>
                    <a:pt x="92" y="6416"/>
                  </a:cubicBezTo>
                  <a:cubicBezTo>
                    <a:pt x="320" y="6782"/>
                    <a:pt x="686" y="7101"/>
                    <a:pt x="1144" y="7193"/>
                  </a:cubicBezTo>
                  <a:cubicBezTo>
                    <a:pt x="1236" y="7240"/>
                    <a:pt x="1328" y="7240"/>
                    <a:pt x="1375" y="7240"/>
                  </a:cubicBezTo>
                  <a:lnTo>
                    <a:pt x="1375" y="7974"/>
                  </a:lnTo>
                  <a:cubicBezTo>
                    <a:pt x="1375" y="8109"/>
                    <a:pt x="1511" y="8248"/>
                    <a:pt x="1650" y="8248"/>
                  </a:cubicBezTo>
                  <a:cubicBezTo>
                    <a:pt x="1834" y="8248"/>
                    <a:pt x="1925" y="8109"/>
                    <a:pt x="1925" y="7974"/>
                  </a:cubicBezTo>
                  <a:lnTo>
                    <a:pt x="1925" y="7240"/>
                  </a:lnTo>
                  <a:cubicBezTo>
                    <a:pt x="2109" y="7193"/>
                    <a:pt x="2292" y="7149"/>
                    <a:pt x="2427" y="7057"/>
                  </a:cubicBezTo>
                  <a:cubicBezTo>
                    <a:pt x="2842" y="6826"/>
                    <a:pt x="3117" y="6460"/>
                    <a:pt x="3252" y="6001"/>
                  </a:cubicBezTo>
                  <a:cubicBezTo>
                    <a:pt x="3392" y="5543"/>
                    <a:pt x="3300" y="5085"/>
                    <a:pt x="3069" y="4718"/>
                  </a:cubicBezTo>
                  <a:cubicBezTo>
                    <a:pt x="2842" y="4308"/>
                    <a:pt x="2475" y="4033"/>
                    <a:pt x="2061" y="3894"/>
                  </a:cubicBezTo>
                  <a:lnTo>
                    <a:pt x="1925" y="3894"/>
                  </a:lnTo>
                  <a:lnTo>
                    <a:pt x="1925" y="1511"/>
                  </a:lnTo>
                  <a:cubicBezTo>
                    <a:pt x="2153" y="1559"/>
                    <a:pt x="2383" y="1650"/>
                    <a:pt x="2567" y="1834"/>
                  </a:cubicBezTo>
                  <a:cubicBezTo>
                    <a:pt x="2613" y="1879"/>
                    <a:pt x="2681" y="1902"/>
                    <a:pt x="2750" y="1902"/>
                  </a:cubicBezTo>
                  <a:cubicBezTo>
                    <a:pt x="2819" y="1902"/>
                    <a:pt x="2888" y="1879"/>
                    <a:pt x="2933" y="1834"/>
                  </a:cubicBezTo>
                  <a:cubicBezTo>
                    <a:pt x="3025" y="1742"/>
                    <a:pt x="3025" y="1559"/>
                    <a:pt x="2933" y="1419"/>
                  </a:cubicBezTo>
                  <a:cubicBezTo>
                    <a:pt x="2658" y="1192"/>
                    <a:pt x="2292" y="1009"/>
                    <a:pt x="1925" y="961"/>
                  </a:cubicBezTo>
                  <a:lnTo>
                    <a:pt x="1925" y="276"/>
                  </a:lnTo>
                  <a:cubicBezTo>
                    <a:pt x="1925" y="92"/>
                    <a:pt x="1834" y="1"/>
                    <a:pt x="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994575" y="3470075"/>
              <a:ext cx="461700" cy="458175"/>
            </a:xfrm>
            <a:custGeom>
              <a:avLst/>
              <a:gdLst/>
              <a:ahLst/>
              <a:cxnLst/>
              <a:rect l="l" t="t" r="r" b="b"/>
              <a:pathLst>
                <a:path w="18468" h="18327" extrusionOk="0">
                  <a:moveTo>
                    <a:pt x="9303" y="549"/>
                  </a:moveTo>
                  <a:cubicBezTo>
                    <a:pt x="10722" y="549"/>
                    <a:pt x="12144" y="1054"/>
                    <a:pt x="13244" y="2154"/>
                  </a:cubicBezTo>
                  <a:cubicBezTo>
                    <a:pt x="13929" y="2840"/>
                    <a:pt x="14388" y="3664"/>
                    <a:pt x="14662" y="4537"/>
                  </a:cubicBezTo>
                  <a:lnTo>
                    <a:pt x="14662" y="4581"/>
                  </a:lnTo>
                  <a:cubicBezTo>
                    <a:pt x="14802" y="5087"/>
                    <a:pt x="14893" y="5589"/>
                    <a:pt x="14893" y="6095"/>
                  </a:cubicBezTo>
                  <a:cubicBezTo>
                    <a:pt x="14893" y="7561"/>
                    <a:pt x="14296" y="8979"/>
                    <a:pt x="13244" y="9988"/>
                  </a:cubicBezTo>
                  <a:cubicBezTo>
                    <a:pt x="12166" y="11087"/>
                    <a:pt x="10746" y="11637"/>
                    <a:pt x="9325" y="11637"/>
                  </a:cubicBezTo>
                  <a:cubicBezTo>
                    <a:pt x="7905" y="11637"/>
                    <a:pt x="6484" y="11087"/>
                    <a:pt x="5407" y="9988"/>
                  </a:cubicBezTo>
                  <a:cubicBezTo>
                    <a:pt x="4355" y="8979"/>
                    <a:pt x="3757" y="7561"/>
                    <a:pt x="3757" y="6095"/>
                  </a:cubicBezTo>
                  <a:cubicBezTo>
                    <a:pt x="3757" y="5589"/>
                    <a:pt x="3849" y="5087"/>
                    <a:pt x="3941" y="4581"/>
                  </a:cubicBezTo>
                  <a:cubicBezTo>
                    <a:pt x="3988" y="4581"/>
                    <a:pt x="3988" y="4581"/>
                    <a:pt x="3988" y="4537"/>
                  </a:cubicBezTo>
                  <a:cubicBezTo>
                    <a:pt x="4215" y="3664"/>
                    <a:pt x="4721" y="2840"/>
                    <a:pt x="5407" y="2154"/>
                  </a:cubicBezTo>
                  <a:cubicBezTo>
                    <a:pt x="6462" y="1054"/>
                    <a:pt x="7881" y="549"/>
                    <a:pt x="9303" y="549"/>
                  </a:cubicBezTo>
                  <a:close/>
                  <a:moveTo>
                    <a:pt x="9320" y="1"/>
                  </a:moveTo>
                  <a:cubicBezTo>
                    <a:pt x="7756" y="1"/>
                    <a:pt x="6188" y="596"/>
                    <a:pt x="4996" y="1788"/>
                  </a:cubicBezTo>
                  <a:cubicBezTo>
                    <a:pt x="4307" y="2473"/>
                    <a:pt x="3805" y="3298"/>
                    <a:pt x="3482" y="4214"/>
                  </a:cubicBezTo>
                  <a:lnTo>
                    <a:pt x="2199" y="4214"/>
                  </a:lnTo>
                  <a:cubicBezTo>
                    <a:pt x="1697" y="4214"/>
                    <a:pt x="1283" y="4628"/>
                    <a:pt x="1283" y="5178"/>
                  </a:cubicBezTo>
                  <a:lnTo>
                    <a:pt x="1283" y="7286"/>
                  </a:lnTo>
                  <a:cubicBezTo>
                    <a:pt x="1283" y="7422"/>
                    <a:pt x="1375" y="7561"/>
                    <a:pt x="1558" y="7561"/>
                  </a:cubicBezTo>
                  <a:cubicBezTo>
                    <a:pt x="1697" y="7561"/>
                    <a:pt x="1833" y="7422"/>
                    <a:pt x="1833" y="7286"/>
                  </a:cubicBezTo>
                  <a:lnTo>
                    <a:pt x="1833" y="5178"/>
                  </a:lnTo>
                  <a:cubicBezTo>
                    <a:pt x="1833" y="4947"/>
                    <a:pt x="2016" y="4764"/>
                    <a:pt x="2199" y="4764"/>
                  </a:cubicBezTo>
                  <a:lnTo>
                    <a:pt x="3347" y="4764"/>
                  </a:lnTo>
                  <a:cubicBezTo>
                    <a:pt x="3255" y="5178"/>
                    <a:pt x="3207" y="5636"/>
                    <a:pt x="3207" y="6095"/>
                  </a:cubicBezTo>
                  <a:cubicBezTo>
                    <a:pt x="3207" y="7697"/>
                    <a:pt x="3849" y="9254"/>
                    <a:pt x="4996" y="10402"/>
                  </a:cubicBezTo>
                  <a:cubicBezTo>
                    <a:pt x="6188" y="11593"/>
                    <a:pt x="7745" y="12187"/>
                    <a:pt x="9303" y="12187"/>
                  </a:cubicBezTo>
                  <a:cubicBezTo>
                    <a:pt x="10861" y="12187"/>
                    <a:pt x="12463" y="11593"/>
                    <a:pt x="13610" y="10402"/>
                  </a:cubicBezTo>
                  <a:cubicBezTo>
                    <a:pt x="14802" y="9254"/>
                    <a:pt x="15396" y="7697"/>
                    <a:pt x="15396" y="6095"/>
                  </a:cubicBezTo>
                  <a:cubicBezTo>
                    <a:pt x="15396" y="5636"/>
                    <a:pt x="15352" y="5178"/>
                    <a:pt x="15260" y="4764"/>
                  </a:cubicBezTo>
                  <a:lnTo>
                    <a:pt x="16404" y="4764"/>
                  </a:lnTo>
                  <a:cubicBezTo>
                    <a:pt x="16635" y="4764"/>
                    <a:pt x="16818" y="4947"/>
                    <a:pt x="16818" y="5178"/>
                  </a:cubicBezTo>
                  <a:lnTo>
                    <a:pt x="16818" y="15717"/>
                  </a:lnTo>
                  <a:lnTo>
                    <a:pt x="1833" y="15717"/>
                  </a:lnTo>
                  <a:lnTo>
                    <a:pt x="1833" y="8521"/>
                  </a:lnTo>
                  <a:cubicBezTo>
                    <a:pt x="1833" y="8338"/>
                    <a:pt x="1697" y="8246"/>
                    <a:pt x="1558" y="8246"/>
                  </a:cubicBezTo>
                  <a:cubicBezTo>
                    <a:pt x="1375" y="8246"/>
                    <a:pt x="1283" y="8338"/>
                    <a:pt x="1283" y="8521"/>
                  </a:cubicBezTo>
                  <a:lnTo>
                    <a:pt x="1283" y="15717"/>
                  </a:lnTo>
                  <a:lnTo>
                    <a:pt x="1239" y="15717"/>
                  </a:lnTo>
                  <a:cubicBezTo>
                    <a:pt x="550" y="15717"/>
                    <a:pt x="0" y="16267"/>
                    <a:pt x="0" y="16952"/>
                  </a:cubicBezTo>
                  <a:lnTo>
                    <a:pt x="0" y="17091"/>
                  </a:lnTo>
                  <a:cubicBezTo>
                    <a:pt x="0" y="17777"/>
                    <a:pt x="550" y="18327"/>
                    <a:pt x="1239" y="18327"/>
                  </a:cubicBezTo>
                  <a:lnTo>
                    <a:pt x="12005" y="18327"/>
                  </a:lnTo>
                  <a:cubicBezTo>
                    <a:pt x="12144" y="18327"/>
                    <a:pt x="12280" y="18191"/>
                    <a:pt x="12280" y="18052"/>
                  </a:cubicBezTo>
                  <a:cubicBezTo>
                    <a:pt x="12280" y="17869"/>
                    <a:pt x="12144" y="17777"/>
                    <a:pt x="12005" y="17777"/>
                  </a:cubicBezTo>
                  <a:lnTo>
                    <a:pt x="1239" y="17777"/>
                  </a:lnTo>
                  <a:cubicBezTo>
                    <a:pt x="872" y="17777"/>
                    <a:pt x="550" y="17458"/>
                    <a:pt x="550" y="17091"/>
                  </a:cubicBezTo>
                  <a:lnTo>
                    <a:pt x="550" y="16952"/>
                  </a:lnTo>
                  <a:cubicBezTo>
                    <a:pt x="550" y="16586"/>
                    <a:pt x="872" y="16267"/>
                    <a:pt x="1239" y="16267"/>
                  </a:cubicBezTo>
                  <a:lnTo>
                    <a:pt x="17228" y="16267"/>
                  </a:lnTo>
                  <a:cubicBezTo>
                    <a:pt x="17643" y="16267"/>
                    <a:pt x="17918" y="16586"/>
                    <a:pt x="17918" y="16952"/>
                  </a:cubicBezTo>
                  <a:lnTo>
                    <a:pt x="17918" y="17091"/>
                  </a:lnTo>
                  <a:cubicBezTo>
                    <a:pt x="17918" y="17458"/>
                    <a:pt x="17643" y="17777"/>
                    <a:pt x="17228" y="17777"/>
                  </a:cubicBezTo>
                  <a:lnTo>
                    <a:pt x="13244" y="17777"/>
                  </a:lnTo>
                  <a:cubicBezTo>
                    <a:pt x="13061" y="17777"/>
                    <a:pt x="12969" y="17869"/>
                    <a:pt x="12969" y="18052"/>
                  </a:cubicBezTo>
                  <a:cubicBezTo>
                    <a:pt x="12969" y="18191"/>
                    <a:pt x="13061" y="18327"/>
                    <a:pt x="13244" y="18327"/>
                  </a:cubicBezTo>
                  <a:lnTo>
                    <a:pt x="17228" y="18327"/>
                  </a:lnTo>
                  <a:cubicBezTo>
                    <a:pt x="17918" y="18327"/>
                    <a:pt x="18467" y="17777"/>
                    <a:pt x="18467" y="17091"/>
                  </a:cubicBezTo>
                  <a:lnTo>
                    <a:pt x="18467" y="16952"/>
                  </a:lnTo>
                  <a:cubicBezTo>
                    <a:pt x="18467" y="16311"/>
                    <a:pt x="18009" y="15809"/>
                    <a:pt x="17368" y="15717"/>
                  </a:cubicBezTo>
                  <a:lnTo>
                    <a:pt x="17368" y="5178"/>
                  </a:lnTo>
                  <a:cubicBezTo>
                    <a:pt x="17368" y="4628"/>
                    <a:pt x="16954" y="4214"/>
                    <a:pt x="16404" y="4214"/>
                  </a:cubicBezTo>
                  <a:lnTo>
                    <a:pt x="15121" y="4214"/>
                  </a:lnTo>
                  <a:cubicBezTo>
                    <a:pt x="14846" y="3298"/>
                    <a:pt x="14344" y="2473"/>
                    <a:pt x="13610" y="1788"/>
                  </a:cubicBezTo>
                  <a:cubicBezTo>
                    <a:pt x="12441" y="596"/>
                    <a:pt x="10883" y="1"/>
                    <a:pt x="9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3"/>
          <p:cNvGrpSpPr/>
          <p:nvPr/>
        </p:nvGrpSpPr>
        <p:grpSpPr>
          <a:xfrm>
            <a:off x="1781114" y="1693178"/>
            <a:ext cx="320378" cy="324483"/>
            <a:chOff x="994575" y="2141250"/>
            <a:chExt cx="455925" cy="461700"/>
          </a:xfrm>
        </p:grpSpPr>
        <p:sp>
          <p:nvSpPr>
            <p:cNvPr id="310" name="Google Shape;310;p33"/>
            <p:cNvSpPr/>
            <p:nvPr/>
          </p:nvSpPr>
          <p:spPr>
            <a:xfrm>
              <a:off x="1129725" y="2325725"/>
              <a:ext cx="274950" cy="232500"/>
            </a:xfrm>
            <a:custGeom>
              <a:avLst/>
              <a:gdLst/>
              <a:ahLst/>
              <a:cxnLst/>
              <a:rect l="l" t="t" r="r" b="b"/>
              <a:pathLst>
                <a:path w="10998" h="9300" extrusionOk="0">
                  <a:moveTo>
                    <a:pt x="8938" y="1375"/>
                  </a:moveTo>
                  <a:lnTo>
                    <a:pt x="10356" y="2108"/>
                  </a:lnTo>
                  <a:lnTo>
                    <a:pt x="8938" y="3252"/>
                  </a:lnTo>
                  <a:lnTo>
                    <a:pt x="8938" y="1375"/>
                  </a:lnTo>
                  <a:close/>
                  <a:moveTo>
                    <a:pt x="8340" y="550"/>
                  </a:moveTo>
                  <a:cubicBezTo>
                    <a:pt x="8388" y="550"/>
                    <a:pt x="8388" y="550"/>
                    <a:pt x="8388" y="594"/>
                  </a:cubicBezTo>
                  <a:lnTo>
                    <a:pt x="8388" y="4901"/>
                  </a:lnTo>
                  <a:lnTo>
                    <a:pt x="7655" y="4901"/>
                  </a:lnTo>
                  <a:lnTo>
                    <a:pt x="7655" y="594"/>
                  </a:lnTo>
                  <a:cubicBezTo>
                    <a:pt x="7655" y="550"/>
                    <a:pt x="7655" y="550"/>
                    <a:pt x="7699" y="550"/>
                  </a:cubicBezTo>
                  <a:close/>
                  <a:moveTo>
                    <a:pt x="3622" y="5543"/>
                  </a:moveTo>
                  <a:cubicBezTo>
                    <a:pt x="3850" y="5543"/>
                    <a:pt x="4081" y="5774"/>
                    <a:pt x="4081" y="6001"/>
                  </a:cubicBezTo>
                  <a:cubicBezTo>
                    <a:pt x="4081" y="6232"/>
                    <a:pt x="3850" y="6415"/>
                    <a:pt x="3622" y="6415"/>
                  </a:cubicBezTo>
                  <a:cubicBezTo>
                    <a:pt x="3391" y="6415"/>
                    <a:pt x="3208" y="6232"/>
                    <a:pt x="3208" y="6001"/>
                  </a:cubicBezTo>
                  <a:cubicBezTo>
                    <a:pt x="3208" y="5774"/>
                    <a:pt x="3391" y="5543"/>
                    <a:pt x="3622" y="5543"/>
                  </a:cubicBezTo>
                  <a:close/>
                  <a:moveTo>
                    <a:pt x="6049" y="7742"/>
                  </a:moveTo>
                  <a:cubicBezTo>
                    <a:pt x="6280" y="7742"/>
                    <a:pt x="6463" y="7925"/>
                    <a:pt x="6463" y="8156"/>
                  </a:cubicBezTo>
                  <a:cubicBezTo>
                    <a:pt x="6463" y="8383"/>
                    <a:pt x="6280" y="8567"/>
                    <a:pt x="6049" y="8567"/>
                  </a:cubicBezTo>
                  <a:cubicBezTo>
                    <a:pt x="5822" y="8567"/>
                    <a:pt x="5639" y="8383"/>
                    <a:pt x="5639" y="8156"/>
                  </a:cubicBezTo>
                  <a:cubicBezTo>
                    <a:pt x="5639" y="7925"/>
                    <a:pt x="5822" y="7742"/>
                    <a:pt x="6049" y="7742"/>
                  </a:cubicBezTo>
                  <a:close/>
                  <a:moveTo>
                    <a:pt x="965" y="7881"/>
                  </a:moveTo>
                  <a:cubicBezTo>
                    <a:pt x="1192" y="7881"/>
                    <a:pt x="1375" y="8109"/>
                    <a:pt x="1375" y="8339"/>
                  </a:cubicBezTo>
                  <a:cubicBezTo>
                    <a:pt x="1375" y="8567"/>
                    <a:pt x="1192" y="8750"/>
                    <a:pt x="965" y="8750"/>
                  </a:cubicBezTo>
                  <a:cubicBezTo>
                    <a:pt x="734" y="8750"/>
                    <a:pt x="551" y="8567"/>
                    <a:pt x="551" y="8339"/>
                  </a:cubicBezTo>
                  <a:cubicBezTo>
                    <a:pt x="551" y="8109"/>
                    <a:pt x="734" y="7881"/>
                    <a:pt x="965" y="7881"/>
                  </a:cubicBezTo>
                  <a:close/>
                  <a:moveTo>
                    <a:pt x="7699" y="0"/>
                  </a:moveTo>
                  <a:cubicBezTo>
                    <a:pt x="7380" y="0"/>
                    <a:pt x="7105" y="275"/>
                    <a:pt x="7105" y="594"/>
                  </a:cubicBezTo>
                  <a:lnTo>
                    <a:pt x="7105" y="4901"/>
                  </a:lnTo>
                  <a:lnTo>
                    <a:pt x="6921" y="4901"/>
                  </a:lnTo>
                  <a:cubicBezTo>
                    <a:pt x="6782" y="4901"/>
                    <a:pt x="6647" y="4993"/>
                    <a:pt x="6647" y="5176"/>
                  </a:cubicBezTo>
                  <a:cubicBezTo>
                    <a:pt x="6647" y="5315"/>
                    <a:pt x="6782" y="5451"/>
                    <a:pt x="6921" y="5451"/>
                  </a:cubicBezTo>
                  <a:lnTo>
                    <a:pt x="7515" y="5451"/>
                  </a:lnTo>
                  <a:lnTo>
                    <a:pt x="6372" y="7240"/>
                  </a:lnTo>
                  <a:cubicBezTo>
                    <a:pt x="6280" y="7192"/>
                    <a:pt x="6141" y="7192"/>
                    <a:pt x="6049" y="7192"/>
                  </a:cubicBezTo>
                  <a:cubicBezTo>
                    <a:pt x="5866" y="7192"/>
                    <a:pt x="5730" y="7240"/>
                    <a:pt x="5591" y="7331"/>
                  </a:cubicBezTo>
                  <a:lnTo>
                    <a:pt x="4539" y="6367"/>
                  </a:lnTo>
                  <a:cubicBezTo>
                    <a:pt x="4583" y="6276"/>
                    <a:pt x="4583" y="6140"/>
                    <a:pt x="4583" y="6001"/>
                  </a:cubicBezTo>
                  <a:cubicBezTo>
                    <a:pt x="4583" y="5451"/>
                    <a:pt x="4172" y="5040"/>
                    <a:pt x="3622" y="5040"/>
                  </a:cubicBezTo>
                  <a:cubicBezTo>
                    <a:pt x="3117" y="5040"/>
                    <a:pt x="2658" y="5451"/>
                    <a:pt x="2658" y="6001"/>
                  </a:cubicBezTo>
                  <a:cubicBezTo>
                    <a:pt x="2658" y="6092"/>
                    <a:pt x="2706" y="6184"/>
                    <a:pt x="2706" y="6276"/>
                  </a:cubicBezTo>
                  <a:lnTo>
                    <a:pt x="1423" y="7467"/>
                  </a:lnTo>
                  <a:cubicBezTo>
                    <a:pt x="1284" y="7375"/>
                    <a:pt x="1100" y="7375"/>
                    <a:pt x="965" y="7375"/>
                  </a:cubicBezTo>
                  <a:cubicBezTo>
                    <a:pt x="415" y="7375"/>
                    <a:pt x="1" y="7790"/>
                    <a:pt x="1" y="8339"/>
                  </a:cubicBezTo>
                  <a:cubicBezTo>
                    <a:pt x="1" y="8842"/>
                    <a:pt x="415" y="9300"/>
                    <a:pt x="965" y="9300"/>
                  </a:cubicBezTo>
                  <a:cubicBezTo>
                    <a:pt x="1515" y="9300"/>
                    <a:pt x="1925" y="8842"/>
                    <a:pt x="1925" y="8339"/>
                  </a:cubicBezTo>
                  <a:cubicBezTo>
                    <a:pt x="1925" y="8156"/>
                    <a:pt x="1881" y="7973"/>
                    <a:pt x="1790" y="7834"/>
                  </a:cubicBezTo>
                  <a:lnTo>
                    <a:pt x="3025" y="6734"/>
                  </a:lnTo>
                  <a:cubicBezTo>
                    <a:pt x="3208" y="6873"/>
                    <a:pt x="3391" y="6965"/>
                    <a:pt x="3622" y="6965"/>
                  </a:cubicBezTo>
                  <a:cubicBezTo>
                    <a:pt x="3850" y="6965"/>
                    <a:pt x="4033" y="6873"/>
                    <a:pt x="4172" y="6782"/>
                  </a:cubicBezTo>
                  <a:lnTo>
                    <a:pt x="5180" y="7698"/>
                  </a:lnTo>
                  <a:cubicBezTo>
                    <a:pt x="5133" y="7834"/>
                    <a:pt x="5089" y="7973"/>
                    <a:pt x="5089" y="8156"/>
                  </a:cubicBezTo>
                  <a:cubicBezTo>
                    <a:pt x="5089" y="8706"/>
                    <a:pt x="5499" y="9117"/>
                    <a:pt x="6049" y="9117"/>
                  </a:cubicBezTo>
                  <a:cubicBezTo>
                    <a:pt x="6555" y="9117"/>
                    <a:pt x="7013" y="8706"/>
                    <a:pt x="7013" y="8156"/>
                  </a:cubicBezTo>
                  <a:cubicBezTo>
                    <a:pt x="7013" y="7925"/>
                    <a:pt x="6921" y="7742"/>
                    <a:pt x="6830" y="7559"/>
                  </a:cubicBezTo>
                  <a:lnTo>
                    <a:pt x="8157" y="5451"/>
                  </a:lnTo>
                  <a:lnTo>
                    <a:pt x="9121" y="5451"/>
                  </a:lnTo>
                  <a:cubicBezTo>
                    <a:pt x="9256" y="5451"/>
                    <a:pt x="9396" y="5315"/>
                    <a:pt x="9396" y="5176"/>
                  </a:cubicBezTo>
                  <a:cubicBezTo>
                    <a:pt x="9396" y="4993"/>
                    <a:pt x="9256" y="4901"/>
                    <a:pt x="9121" y="4901"/>
                  </a:cubicBezTo>
                  <a:lnTo>
                    <a:pt x="8938" y="4901"/>
                  </a:lnTo>
                  <a:lnTo>
                    <a:pt x="8938" y="3941"/>
                  </a:lnTo>
                  <a:lnTo>
                    <a:pt x="10814" y="2427"/>
                  </a:lnTo>
                  <a:cubicBezTo>
                    <a:pt x="10906" y="2335"/>
                    <a:pt x="10998" y="2200"/>
                    <a:pt x="10954" y="2060"/>
                  </a:cubicBezTo>
                  <a:cubicBezTo>
                    <a:pt x="10954" y="1877"/>
                    <a:pt x="10862" y="1741"/>
                    <a:pt x="10723" y="1694"/>
                  </a:cubicBezTo>
                  <a:lnTo>
                    <a:pt x="8938" y="777"/>
                  </a:lnTo>
                  <a:lnTo>
                    <a:pt x="8938" y="594"/>
                  </a:lnTo>
                  <a:cubicBezTo>
                    <a:pt x="8938" y="275"/>
                    <a:pt x="8663" y="0"/>
                    <a:pt x="8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3"/>
            <p:cNvSpPr/>
            <p:nvPr/>
          </p:nvSpPr>
          <p:spPr>
            <a:xfrm>
              <a:off x="1378350" y="2342850"/>
              <a:ext cx="72150" cy="260100"/>
            </a:xfrm>
            <a:custGeom>
              <a:avLst/>
              <a:gdLst/>
              <a:ahLst/>
              <a:cxnLst/>
              <a:rect l="l" t="t" r="r" b="b"/>
              <a:pathLst>
                <a:path w="2886" h="10404" extrusionOk="0">
                  <a:moveTo>
                    <a:pt x="2611" y="1"/>
                  </a:moveTo>
                  <a:cubicBezTo>
                    <a:pt x="2475" y="1"/>
                    <a:pt x="2336" y="140"/>
                    <a:pt x="2336" y="276"/>
                  </a:cubicBezTo>
                  <a:lnTo>
                    <a:pt x="2336" y="9854"/>
                  </a:lnTo>
                  <a:lnTo>
                    <a:pt x="276" y="9854"/>
                  </a:lnTo>
                  <a:cubicBezTo>
                    <a:pt x="136" y="9854"/>
                    <a:pt x="1" y="9989"/>
                    <a:pt x="1" y="10129"/>
                  </a:cubicBezTo>
                  <a:cubicBezTo>
                    <a:pt x="1" y="10264"/>
                    <a:pt x="136" y="10404"/>
                    <a:pt x="276" y="10404"/>
                  </a:cubicBezTo>
                  <a:lnTo>
                    <a:pt x="2475" y="10404"/>
                  </a:lnTo>
                  <a:cubicBezTo>
                    <a:pt x="2702" y="10404"/>
                    <a:pt x="2885" y="10220"/>
                    <a:pt x="2885" y="9989"/>
                  </a:cubicBezTo>
                  <a:lnTo>
                    <a:pt x="2885" y="276"/>
                  </a:lnTo>
                  <a:cubicBezTo>
                    <a:pt x="2885" y="140"/>
                    <a:pt x="2794" y="1"/>
                    <a:pt x="2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3"/>
            <p:cNvSpPr/>
            <p:nvPr/>
          </p:nvSpPr>
          <p:spPr>
            <a:xfrm>
              <a:off x="994575" y="2141250"/>
              <a:ext cx="455925" cy="461700"/>
            </a:xfrm>
            <a:custGeom>
              <a:avLst/>
              <a:gdLst/>
              <a:ahLst/>
              <a:cxnLst/>
              <a:rect l="l" t="t" r="r" b="b"/>
              <a:pathLst>
                <a:path w="18237" h="18468" extrusionOk="0">
                  <a:moveTo>
                    <a:pt x="3941" y="550"/>
                  </a:moveTo>
                  <a:cubicBezTo>
                    <a:pt x="4857" y="550"/>
                    <a:pt x="5729" y="917"/>
                    <a:pt x="6371" y="1514"/>
                  </a:cubicBezTo>
                  <a:cubicBezTo>
                    <a:pt x="7012" y="2156"/>
                    <a:pt x="7331" y="3024"/>
                    <a:pt x="7331" y="3941"/>
                  </a:cubicBezTo>
                  <a:cubicBezTo>
                    <a:pt x="7331" y="4949"/>
                    <a:pt x="6873" y="5913"/>
                    <a:pt x="6096" y="6598"/>
                  </a:cubicBezTo>
                  <a:cubicBezTo>
                    <a:pt x="6048" y="6646"/>
                    <a:pt x="6004" y="6690"/>
                    <a:pt x="6004" y="6782"/>
                  </a:cubicBezTo>
                  <a:lnTo>
                    <a:pt x="6004" y="7332"/>
                  </a:lnTo>
                  <a:lnTo>
                    <a:pt x="1924" y="7332"/>
                  </a:lnTo>
                  <a:lnTo>
                    <a:pt x="1924" y="6782"/>
                  </a:lnTo>
                  <a:cubicBezTo>
                    <a:pt x="1924" y="6690"/>
                    <a:pt x="1880" y="6646"/>
                    <a:pt x="1833" y="6598"/>
                  </a:cubicBezTo>
                  <a:cubicBezTo>
                    <a:pt x="1008" y="5913"/>
                    <a:pt x="550" y="4949"/>
                    <a:pt x="550" y="3897"/>
                  </a:cubicBezTo>
                  <a:cubicBezTo>
                    <a:pt x="597" y="2064"/>
                    <a:pt x="2108" y="550"/>
                    <a:pt x="3941" y="550"/>
                  </a:cubicBezTo>
                  <a:close/>
                  <a:moveTo>
                    <a:pt x="6598" y="7837"/>
                  </a:moveTo>
                  <a:cubicBezTo>
                    <a:pt x="6781" y="7837"/>
                    <a:pt x="6965" y="8021"/>
                    <a:pt x="6965" y="8204"/>
                  </a:cubicBezTo>
                  <a:lnTo>
                    <a:pt x="6965" y="8296"/>
                  </a:lnTo>
                  <a:cubicBezTo>
                    <a:pt x="6965" y="8523"/>
                    <a:pt x="6781" y="8662"/>
                    <a:pt x="6598" y="8662"/>
                  </a:cubicBezTo>
                  <a:lnTo>
                    <a:pt x="1422" y="8662"/>
                  </a:lnTo>
                  <a:cubicBezTo>
                    <a:pt x="1239" y="8662"/>
                    <a:pt x="1056" y="8523"/>
                    <a:pt x="1056" y="8296"/>
                  </a:cubicBezTo>
                  <a:lnTo>
                    <a:pt x="1056" y="8204"/>
                  </a:lnTo>
                  <a:cubicBezTo>
                    <a:pt x="1056" y="8021"/>
                    <a:pt x="1239" y="7837"/>
                    <a:pt x="1422" y="7837"/>
                  </a:cubicBezTo>
                  <a:close/>
                  <a:moveTo>
                    <a:pt x="6004" y="9212"/>
                  </a:moveTo>
                  <a:lnTo>
                    <a:pt x="6004" y="9714"/>
                  </a:lnTo>
                  <a:lnTo>
                    <a:pt x="1833" y="9714"/>
                  </a:lnTo>
                  <a:lnTo>
                    <a:pt x="1833" y="9212"/>
                  </a:lnTo>
                  <a:close/>
                  <a:moveTo>
                    <a:pt x="6279" y="10264"/>
                  </a:moveTo>
                  <a:cubicBezTo>
                    <a:pt x="6462" y="10264"/>
                    <a:pt x="6646" y="10447"/>
                    <a:pt x="6646" y="10678"/>
                  </a:cubicBezTo>
                  <a:cubicBezTo>
                    <a:pt x="6646" y="10905"/>
                    <a:pt x="6462" y="11089"/>
                    <a:pt x="6279" y="11089"/>
                  </a:cubicBezTo>
                  <a:lnTo>
                    <a:pt x="1606" y="11089"/>
                  </a:lnTo>
                  <a:cubicBezTo>
                    <a:pt x="1375" y="11089"/>
                    <a:pt x="1191" y="10905"/>
                    <a:pt x="1191" y="10678"/>
                  </a:cubicBezTo>
                  <a:cubicBezTo>
                    <a:pt x="1191" y="10447"/>
                    <a:pt x="1375" y="10264"/>
                    <a:pt x="1606" y="10264"/>
                  </a:cubicBezTo>
                  <a:close/>
                  <a:moveTo>
                    <a:pt x="4949" y="11595"/>
                  </a:moveTo>
                  <a:cubicBezTo>
                    <a:pt x="4765" y="12097"/>
                    <a:pt x="4399" y="12419"/>
                    <a:pt x="3941" y="12419"/>
                  </a:cubicBezTo>
                  <a:cubicBezTo>
                    <a:pt x="3482" y="12419"/>
                    <a:pt x="3072" y="12097"/>
                    <a:pt x="2932" y="11595"/>
                  </a:cubicBezTo>
                  <a:close/>
                  <a:moveTo>
                    <a:pt x="3941" y="0"/>
                  </a:moveTo>
                  <a:cubicBezTo>
                    <a:pt x="2889" y="0"/>
                    <a:pt x="1924" y="414"/>
                    <a:pt x="1191" y="1148"/>
                  </a:cubicBezTo>
                  <a:cubicBezTo>
                    <a:pt x="458" y="1881"/>
                    <a:pt x="48" y="2841"/>
                    <a:pt x="0" y="3849"/>
                  </a:cubicBezTo>
                  <a:cubicBezTo>
                    <a:pt x="0" y="5041"/>
                    <a:pt x="506" y="6140"/>
                    <a:pt x="1375" y="6921"/>
                  </a:cubicBezTo>
                  <a:lnTo>
                    <a:pt x="1375" y="7332"/>
                  </a:lnTo>
                  <a:cubicBezTo>
                    <a:pt x="872" y="7332"/>
                    <a:pt x="506" y="7746"/>
                    <a:pt x="506" y="8204"/>
                  </a:cubicBezTo>
                  <a:lnTo>
                    <a:pt x="506" y="8296"/>
                  </a:lnTo>
                  <a:cubicBezTo>
                    <a:pt x="506" y="8754"/>
                    <a:pt x="872" y="9120"/>
                    <a:pt x="1283" y="9212"/>
                  </a:cubicBezTo>
                  <a:lnTo>
                    <a:pt x="1283" y="9762"/>
                  </a:lnTo>
                  <a:cubicBezTo>
                    <a:pt x="916" y="9897"/>
                    <a:pt x="641" y="10264"/>
                    <a:pt x="641" y="10678"/>
                  </a:cubicBezTo>
                  <a:cubicBezTo>
                    <a:pt x="641" y="11089"/>
                    <a:pt x="916" y="11455"/>
                    <a:pt x="1331" y="11595"/>
                  </a:cubicBezTo>
                  <a:lnTo>
                    <a:pt x="1331" y="15169"/>
                  </a:lnTo>
                  <a:cubicBezTo>
                    <a:pt x="1331" y="17001"/>
                    <a:pt x="2797" y="18468"/>
                    <a:pt x="4630" y="18468"/>
                  </a:cubicBezTo>
                  <a:lnTo>
                    <a:pt x="14388" y="18468"/>
                  </a:lnTo>
                  <a:cubicBezTo>
                    <a:pt x="14527" y="18468"/>
                    <a:pt x="14662" y="18328"/>
                    <a:pt x="14662" y="18193"/>
                  </a:cubicBezTo>
                  <a:cubicBezTo>
                    <a:pt x="14662" y="18053"/>
                    <a:pt x="14527" y="17918"/>
                    <a:pt x="14388" y="17918"/>
                  </a:cubicBezTo>
                  <a:lnTo>
                    <a:pt x="4630" y="17918"/>
                  </a:lnTo>
                  <a:cubicBezTo>
                    <a:pt x="3116" y="17918"/>
                    <a:pt x="1880" y="16679"/>
                    <a:pt x="1880" y="15169"/>
                  </a:cubicBezTo>
                  <a:lnTo>
                    <a:pt x="1880" y="11595"/>
                  </a:lnTo>
                  <a:lnTo>
                    <a:pt x="2339" y="11595"/>
                  </a:lnTo>
                  <a:cubicBezTo>
                    <a:pt x="2522" y="12372"/>
                    <a:pt x="3163" y="12969"/>
                    <a:pt x="3941" y="12969"/>
                  </a:cubicBezTo>
                  <a:cubicBezTo>
                    <a:pt x="4674" y="12969"/>
                    <a:pt x="5315" y="12372"/>
                    <a:pt x="5498" y="11595"/>
                  </a:cubicBezTo>
                  <a:lnTo>
                    <a:pt x="6279" y="11595"/>
                  </a:lnTo>
                  <a:cubicBezTo>
                    <a:pt x="6781" y="11595"/>
                    <a:pt x="7196" y="11180"/>
                    <a:pt x="7196" y="10678"/>
                  </a:cubicBezTo>
                  <a:cubicBezTo>
                    <a:pt x="7196" y="10264"/>
                    <a:pt x="6921" y="9897"/>
                    <a:pt x="6554" y="9762"/>
                  </a:cubicBezTo>
                  <a:lnTo>
                    <a:pt x="6554" y="9212"/>
                  </a:lnTo>
                  <a:lnTo>
                    <a:pt x="6598" y="9212"/>
                  </a:lnTo>
                  <a:cubicBezTo>
                    <a:pt x="7104" y="9212"/>
                    <a:pt x="7515" y="8798"/>
                    <a:pt x="7515" y="8296"/>
                  </a:cubicBezTo>
                  <a:lnTo>
                    <a:pt x="7515" y="8204"/>
                  </a:lnTo>
                  <a:cubicBezTo>
                    <a:pt x="7515" y="7698"/>
                    <a:pt x="7104" y="7332"/>
                    <a:pt x="6598" y="7332"/>
                  </a:cubicBezTo>
                  <a:lnTo>
                    <a:pt x="6554" y="7332"/>
                  </a:lnTo>
                  <a:lnTo>
                    <a:pt x="6554" y="6921"/>
                  </a:lnTo>
                  <a:cubicBezTo>
                    <a:pt x="7379" y="6188"/>
                    <a:pt x="7837" y="5180"/>
                    <a:pt x="7881" y="4080"/>
                  </a:cubicBezTo>
                  <a:lnTo>
                    <a:pt x="14802" y="4080"/>
                  </a:lnTo>
                  <a:cubicBezTo>
                    <a:pt x="16404" y="4080"/>
                    <a:pt x="17687" y="5407"/>
                    <a:pt x="17687" y="7013"/>
                  </a:cubicBezTo>
                  <a:lnTo>
                    <a:pt x="17687" y="7104"/>
                  </a:lnTo>
                  <a:cubicBezTo>
                    <a:pt x="17687" y="7240"/>
                    <a:pt x="17826" y="7379"/>
                    <a:pt x="17962" y="7379"/>
                  </a:cubicBezTo>
                  <a:cubicBezTo>
                    <a:pt x="18145" y="7379"/>
                    <a:pt x="18236" y="7240"/>
                    <a:pt x="18236" y="7104"/>
                  </a:cubicBezTo>
                  <a:lnTo>
                    <a:pt x="18236" y="7013"/>
                  </a:lnTo>
                  <a:cubicBezTo>
                    <a:pt x="18236" y="5088"/>
                    <a:pt x="16679" y="3530"/>
                    <a:pt x="14802" y="3530"/>
                  </a:cubicBezTo>
                  <a:lnTo>
                    <a:pt x="7881" y="3530"/>
                  </a:lnTo>
                  <a:cubicBezTo>
                    <a:pt x="7789" y="2658"/>
                    <a:pt x="7379" y="1789"/>
                    <a:pt x="6737" y="1148"/>
                  </a:cubicBezTo>
                  <a:cubicBezTo>
                    <a:pt x="6004" y="414"/>
                    <a:pt x="4996" y="0"/>
                    <a:pt x="3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302470A3-EFD4-6939-E3A4-2746F1E0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3" y="661283"/>
            <a:ext cx="8447522" cy="34834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/>
          <p:nvPr/>
        </p:nvSpPr>
        <p:spPr>
          <a:xfrm>
            <a:off x="3085539" y="1314920"/>
            <a:ext cx="2972700" cy="2972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Pestle</a:t>
            </a:r>
            <a:endParaRPr sz="3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3391052" y="1344657"/>
            <a:ext cx="587400" cy="5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5165350" y="1344657"/>
            <a:ext cx="587400" cy="5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Strong business plan</a:t>
            </a:r>
            <a:endParaRPr/>
          </a:p>
        </p:txBody>
      </p:sp>
      <p:sp>
        <p:nvSpPr>
          <p:cNvPr id="330" name="Google Shape;330;p35"/>
          <p:cNvSpPr/>
          <p:nvPr/>
        </p:nvSpPr>
        <p:spPr>
          <a:xfrm>
            <a:off x="3391152" y="1344657"/>
            <a:ext cx="5874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1" name="Google Shape;331;p35"/>
          <p:cNvSpPr/>
          <p:nvPr/>
        </p:nvSpPr>
        <p:spPr>
          <a:xfrm>
            <a:off x="5165450" y="1344657"/>
            <a:ext cx="5874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2" name="Google Shape;332;p35"/>
          <p:cNvSpPr/>
          <p:nvPr/>
        </p:nvSpPr>
        <p:spPr>
          <a:xfrm>
            <a:off x="719802" y="1344657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Political</a:t>
            </a:r>
            <a:endParaRPr sz="1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719800" y="1568453"/>
            <a:ext cx="190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Replace the text with your own text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34" name="Google Shape;334;p35"/>
          <p:cNvSpPr/>
          <p:nvPr/>
        </p:nvSpPr>
        <p:spPr>
          <a:xfrm>
            <a:off x="6519426" y="1344657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Technological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35" name="Google Shape;335;p35"/>
          <p:cNvSpPr txBox="1"/>
          <p:nvPr/>
        </p:nvSpPr>
        <p:spPr>
          <a:xfrm>
            <a:off x="6519425" y="1568453"/>
            <a:ext cx="190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Replace the text with your own text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36" name="Google Shape;336;p35"/>
          <p:cNvSpPr/>
          <p:nvPr/>
        </p:nvSpPr>
        <p:spPr>
          <a:xfrm>
            <a:off x="2803660" y="2507711"/>
            <a:ext cx="587400" cy="5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7" name="Google Shape;337;p35"/>
          <p:cNvSpPr/>
          <p:nvPr/>
        </p:nvSpPr>
        <p:spPr>
          <a:xfrm>
            <a:off x="5752742" y="2507711"/>
            <a:ext cx="587400" cy="5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8" name="Google Shape;338;p35"/>
          <p:cNvSpPr/>
          <p:nvPr/>
        </p:nvSpPr>
        <p:spPr>
          <a:xfrm>
            <a:off x="2803760" y="2507660"/>
            <a:ext cx="5874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35"/>
          <p:cNvSpPr/>
          <p:nvPr/>
        </p:nvSpPr>
        <p:spPr>
          <a:xfrm>
            <a:off x="5752842" y="2507650"/>
            <a:ext cx="5874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0" name="Google Shape;340;p35"/>
          <p:cNvSpPr/>
          <p:nvPr/>
        </p:nvSpPr>
        <p:spPr>
          <a:xfrm>
            <a:off x="719802" y="2507660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Economical</a:t>
            </a:r>
            <a:endParaRPr sz="1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719800" y="2731455"/>
            <a:ext cx="190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Replace the text with your own text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42" name="Google Shape;342;p35"/>
          <p:cNvSpPr/>
          <p:nvPr/>
        </p:nvSpPr>
        <p:spPr>
          <a:xfrm>
            <a:off x="6519426" y="2507660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Legal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6519425" y="2731455"/>
            <a:ext cx="190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Replace the text with your own text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44" name="Google Shape;344;p35"/>
          <p:cNvSpPr/>
          <p:nvPr/>
        </p:nvSpPr>
        <p:spPr>
          <a:xfrm>
            <a:off x="3391052" y="3670652"/>
            <a:ext cx="587400" cy="5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5" name="Google Shape;345;p35"/>
          <p:cNvSpPr/>
          <p:nvPr/>
        </p:nvSpPr>
        <p:spPr>
          <a:xfrm>
            <a:off x="5165350" y="3670652"/>
            <a:ext cx="587400" cy="58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endParaRPr sz="2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6" name="Google Shape;346;p35"/>
          <p:cNvSpPr/>
          <p:nvPr/>
        </p:nvSpPr>
        <p:spPr>
          <a:xfrm>
            <a:off x="719804" y="3670652"/>
            <a:ext cx="1904400" cy="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Social</a:t>
            </a:r>
            <a:endParaRPr sz="1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719802" y="3912296"/>
            <a:ext cx="190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Replace the text with your own text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48" name="Google Shape;348;p35"/>
          <p:cNvSpPr/>
          <p:nvPr/>
        </p:nvSpPr>
        <p:spPr>
          <a:xfrm>
            <a:off x="6519426" y="3670652"/>
            <a:ext cx="19044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Environmental</a:t>
            </a:r>
            <a:endParaRPr sz="18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49" name="Google Shape;349;p35"/>
          <p:cNvSpPr txBox="1"/>
          <p:nvPr/>
        </p:nvSpPr>
        <p:spPr>
          <a:xfrm>
            <a:off x="6519426" y="3903446"/>
            <a:ext cx="1904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Replace the text with your own text</a:t>
            </a:r>
            <a:endParaRPr sz="120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50" name="Google Shape;350;p35"/>
          <p:cNvSpPr/>
          <p:nvPr/>
        </p:nvSpPr>
        <p:spPr>
          <a:xfrm>
            <a:off x="3391152" y="3670652"/>
            <a:ext cx="5874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p35"/>
          <p:cNvSpPr/>
          <p:nvPr/>
        </p:nvSpPr>
        <p:spPr>
          <a:xfrm>
            <a:off x="5165450" y="3670652"/>
            <a:ext cx="587400" cy="587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1"/>
              <a:buFont typeface="Arial"/>
              <a:buNone/>
            </a:pPr>
            <a:r>
              <a:rPr lang="en" sz="2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endParaRPr sz="2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620C8D-1C0C-DBA9-1C4B-A125143E6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1" y="128255"/>
            <a:ext cx="8933418" cy="488699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/>
          <p:nvPr/>
        </p:nvSpPr>
        <p:spPr>
          <a:xfrm>
            <a:off x="3672222" y="3121925"/>
            <a:ext cx="466200" cy="46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5"/>
          <p:cNvSpPr/>
          <p:nvPr/>
        </p:nvSpPr>
        <p:spPr>
          <a:xfrm>
            <a:off x="4252567" y="3121925"/>
            <a:ext cx="466200" cy="46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5"/>
          <p:cNvSpPr/>
          <p:nvPr/>
        </p:nvSpPr>
        <p:spPr>
          <a:xfrm>
            <a:off x="4832913" y="3121925"/>
            <a:ext cx="466200" cy="46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45"/>
          <p:cNvSpPr txBox="1">
            <a:spLocks noGrp="1"/>
          </p:cNvSpPr>
          <p:nvPr>
            <p:ph type="ctrTitle"/>
          </p:nvPr>
        </p:nvSpPr>
        <p:spPr>
          <a:xfrm>
            <a:off x="2998200" y="601750"/>
            <a:ext cx="5216532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Obrigada!</a:t>
            </a:r>
            <a:endParaRPr dirty="0"/>
          </a:p>
        </p:txBody>
      </p:sp>
      <p:sp>
        <p:nvSpPr>
          <p:cNvPr id="546" name="Google Shape;546;p45"/>
          <p:cNvSpPr txBox="1">
            <a:spLocks noGrp="1"/>
          </p:cNvSpPr>
          <p:nvPr>
            <p:ph type="subTitle" idx="1"/>
          </p:nvPr>
        </p:nvSpPr>
        <p:spPr>
          <a:xfrm>
            <a:off x="3045225" y="1670538"/>
            <a:ext cx="4892400" cy="3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Perguntas?</a:t>
            </a:r>
            <a:endParaRPr dirty="0"/>
          </a:p>
        </p:txBody>
      </p:sp>
      <p:sp>
        <p:nvSpPr>
          <p:cNvPr id="547" name="Google Shape;547;p45"/>
          <p:cNvSpPr txBox="1">
            <a:spLocks noGrp="1"/>
          </p:cNvSpPr>
          <p:nvPr>
            <p:ph type="subTitle" idx="2"/>
          </p:nvPr>
        </p:nvSpPr>
        <p:spPr>
          <a:xfrm>
            <a:off x="2998200" y="2198653"/>
            <a:ext cx="6227576" cy="7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/>
              <a:t>Sheila.Shimada@hslgadvogados.com.br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+55 11 986274744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@sheilashimada</a:t>
            </a: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549" name="Google Shape;549;p45"/>
          <p:cNvGrpSpPr/>
          <p:nvPr/>
        </p:nvGrpSpPr>
        <p:grpSpPr>
          <a:xfrm>
            <a:off x="3764278" y="3216345"/>
            <a:ext cx="277175" cy="277175"/>
            <a:chOff x="3368074" y="3882537"/>
            <a:chExt cx="215298" cy="215298"/>
          </a:xfrm>
        </p:grpSpPr>
        <p:sp>
          <p:nvSpPr>
            <p:cNvPr id="550" name="Google Shape;550;p45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45"/>
          <p:cNvGrpSpPr/>
          <p:nvPr/>
        </p:nvGrpSpPr>
        <p:grpSpPr>
          <a:xfrm>
            <a:off x="4352188" y="3226098"/>
            <a:ext cx="267914" cy="239598"/>
            <a:chOff x="3824739" y="3890112"/>
            <a:chExt cx="208105" cy="186110"/>
          </a:xfrm>
        </p:grpSpPr>
        <p:sp>
          <p:nvSpPr>
            <p:cNvPr id="554" name="Google Shape;554;p45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45"/>
          <p:cNvSpPr/>
          <p:nvPr/>
        </p:nvSpPr>
        <p:spPr>
          <a:xfrm>
            <a:off x="4927399" y="3244741"/>
            <a:ext cx="292743" cy="239104"/>
          </a:xfrm>
          <a:custGeom>
            <a:avLst/>
            <a:gdLst/>
            <a:ahLst/>
            <a:cxnLst/>
            <a:rect l="l" t="t" r="r" b="b"/>
            <a:pathLst>
              <a:path w="7144" h="5835" extrusionOk="0">
                <a:moveTo>
                  <a:pt x="4620" y="0"/>
                </a:moveTo>
                <a:cubicBezTo>
                  <a:pt x="3727" y="0"/>
                  <a:pt x="2977" y="691"/>
                  <a:pt x="2905" y="1572"/>
                </a:cubicBezTo>
                <a:cubicBezTo>
                  <a:pt x="2727" y="1548"/>
                  <a:pt x="2358" y="1441"/>
                  <a:pt x="2262" y="1405"/>
                </a:cubicBezTo>
                <a:cubicBezTo>
                  <a:pt x="1643" y="1203"/>
                  <a:pt x="1072" y="810"/>
                  <a:pt x="631" y="322"/>
                </a:cubicBezTo>
                <a:cubicBezTo>
                  <a:pt x="596" y="298"/>
                  <a:pt x="572" y="274"/>
                  <a:pt x="524" y="262"/>
                </a:cubicBezTo>
                <a:cubicBezTo>
                  <a:pt x="517" y="261"/>
                  <a:pt x="509" y="260"/>
                  <a:pt x="501" y="260"/>
                </a:cubicBezTo>
                <a:cubicBezTo>
                  <a:pt x="436" y="260"/>
                  <a:pt x="367" y="304"/>
                  <a:pt x="346" y="357"/>
                </a:cubicBezTo>
                <a:cubicBezTo>
                  <a:pt x="238" y="572"/>
                  <a:pt x="179" y="810"/>
                  <a:pt x="179" y="1048"/>
                </a:cubicBezTo>
                <a:cubicBezTo>
                  <a:pt x="179" y="1393"/>
                  <a:pt x="286" y="1727"/>
                  <a:pt x="476" y="1977"/>
                </a:cubicBezTo>
                <a:cubicBezTo>
                  <a:pt x="466" y="1975"/>
                  <a:pt x="456" y="1974"/>
                  <a:pt x="446" y="1974"/>
                </a:cubicBezTo>
                <a:cubicBezTo>
                  <a:pt x="397" y="1974"/>
                  <a:pt x="349" y="1997"/>
                  <a:pt x="310" y="2036"/>
                </a:cubicBezTo>
                <a:cubicBezTo>
                  <a:pt x="286" y="2060"/>
                  <a:pt x="286" y="2108"/>
                  <a:pt x="274" y="2143"/>
                </a:cubicBezTo>
                <a:lnTo>
                  <a:pt x="274" y="2203"/>
                </a:lnTo>
                <a:cubicBezTo>
                  <a:pt x="274" y="2655"/>
                  <a:pt x="476" y="3072"/>
                  <a:pt x="822" y="3358"/>
                </a:cubicBezTo>
                <a:cubicBezTo>
                  <a:pt x="786" y="3370"/>
                  <a:pt x="774" y="3405"/>
                  <a:pt x="762" y="3417"/>
                </a:cubicBezTo>
                <a:cubicBezTo>
                  <a:pt x="750" y="3465"/>
                  <a:pt x="727" y="3513"/>
                  <a:pt x="750" y="3548"/>
                </a:cubicBezTo>
                <a:cubicBezTo>
                  <a:pt x="893" y="4024"/>
                  <a:pt x="1262" y="4405"/>
                  <a:pt x="1727" y="4548"/>
                </a:cubicBezTo>
                <a:cubicBezTo>
                  <a:pt x="1310" y="4798"/>
                  <a:pt x="834" y="4941"/>
                  <a:pt x="334" y="4941"/>
                </a:cubicBezTo>
                <a:lnTo>
                  <a:pt x="191" y="4941"/>
                </a:lnTo>
                <a:cubicBezTo>
                  <a:pt x="107" y="4941"/>
                  <a:pt x="36" y="5001"/>
                  <a:pt x="12" y="5084"/>
                </a:cubicBezTo>
                <a:cubicBezTo>
                  <a:pt x="0" y="5156"/>
                  <a:pt x="48" y="5239"/>
                  <a:pt x="107" y="5263"/>
                </a:cubicBezTo>
                <a:cubicBezTo>
                  <a:pt x="727" y="5632"/>
                  <a:pt x="1465" y="5834"/>
                  <a:pt x="2191" y="5834"/>
                </a:cubicBezTo>
                <a:cubicBezTo>
                  <a:pt x="3072" y="5834"/>
                  <a:pt x="3905" y="5560"/>
                  <a:pt x="4596" y="5060"/>
                </a:cubicBezTo>
                <a:cubicBezTo>
                  <a:pt x="4691" y="5001"/>
                  <a:pt x="4691" y="4858"/>
                  <a:pt x="4620" y="4786"/>
                </a:cubicBezTo>
                <a:cubicBezTo>
                  <a:pt x="4587" y="4754"/>
                  <a:pt x="4544" y="4735"/>
                  <a:pt x="4499" y="4735"/>
                </a:cubicBezTo>
                <a:cubicBezTo>
                  <a:pt x="4463" y="4735"/>
                  <a:pt x="4426" y="4748"/>
                  <a:pt x="4394" y="4775"/>
                </a:cubicBezTo>
                <a:cubicBezTo>
                  <a:pt x="3763" y="5215"/>
                  <a:pt x="3013" y="5489"/>
                  <a:pt x="2191" y="5489"/>
                </a:cubicBezTo>
                <a:cubicBezTo>
                  <a:pt x="1727" y="5489"/>
                  <a:pt x="1262" y="5394"/>
                  <a:pt x="846" y="5239"/>
                </a:cubicBezTo>
                <a:cubicBezTo>
                  <a:pt x="1369" y="5144"/>
                  <a:pt x="1846" y="4917"/>
                  <a:pt x="2262" y="4584"/>
                </a:cubicBezTo>
                <a:cubicBezTo>
                  <a:pt x="2310" y="4536"/>
                  <a:pt x="2334" y="4477"/>
                  <a:pt x="2322" y="4417"/>
                </a:cubicBezTo>
                <a:cubicBezTo>
                  <a:pt x="2310" y="4346"/>
                  <a:pt x="2239" y="4286"/>
                  <a:pt x="2155" y="4286"/>
                </a:cubicBezTo>
                <a:cubicBezTo>
                  <a:pt x="1739" y="4263"/>
                  <a:pt x="1369" y="4048"/>
                  <a:pt x="1167" y="3691"/>
                </a:cubicBezTo>
                <a:cubicBezTo>
                  <a:pt x="1250" y="3691"/>
                  <a:pt x="1358" y="3667"/>
                  <a:pt x="1441" y="3643"/>
                </a:cubicBezTo>
                <a:cubicBezTo>
                  <a:pt x="1524" y="3632"/>
                  <a:pt x="1584" y="3572"/>
                  <a:pt x="1584" y="3489"/>
                </a:cubicBezTo>
                <a:cubicBezTo>
                  <a:pt x="1596" y="3405"/>
                  <a:pt x="1536" y="3334"/>
                  <a:pt x="1441" y="3298"/>
                </a:cubicBezTo>
                <a:cubicBezTo>
                  <a:pt x="1000" y="3191"/>
                  <a:pt x="667" y="2822"/>
                  <a:pt x="596" y="2381"/>
                </a:cubicBezTo>
                <a:lnTo>
                  <a:pt x="596" y="2381"/>
                </a:lnTo>
                <a:cubicBezTo>
                  <a:pt x="727" y="2405"/>
                  <a:pt x="869" y="2417"/>
                  <a:pt x="1000" y="2417"/>
                </a:cubicBezTo>
                <a:cubicBezTo>
                  <a:pt x="1084" y="2417"/>
                  <a:pt x="1143" y="2358"/>
                  <a:pt x="1167" y="2274"/>
                </a:cubicBezTo>
                <a:cubicBezTo>
                  <a:pt x="1179" y="2203"/>
                  <a:pt x="1131" y="2143"/>
                  <a:pt x="1072" y="2108"/>
                </a:cubicBezTo>
                <a:cubicBezTo>
                  <a:pt x="703" y="1881"/>
                  <a:pt x="476" y="1488"/>
                  <a:pt x="476" y="1048"/>
                </a:cubicBezTo>
                <a:cubicBezTo>
                  <a:pt x="476" y="953"/>
                  <a:pt x="488" y="846"/>
                  <a:pt x="524" y="738"/>
                </a:cubicBezTo>
                <a:cubicBezTo>
                  <a:pt x="965" y="1191"/>
                  <a:pt x="1524" y="1524"/>
                  <a:pt x="2120" y="1727"/>
                </a:cubicBezTo>
                <a:cubicBezTo>
                  <a:pt x="2120" y="1727"/>
                  <a:pt x="2715" y="1905"/>
                  <a:pt x="2929" y="1917"/>
                </a:cubicBezTo>
                <a:lnTo>
                  <a:pt x="3024" y="1917"/>
                </a:lnTo>
                <a:cubicBezTo>
                  <a:pt x="3096" y="1917"/>
                  <a:pt x="3167" y="1869"/>
                  <a:pt x="3191" y="1798"/>
                </a:cubicBezTo>
                <a:cubicBezTo>
                  <a:pt x="3203" y="1786"/>
                  <a:pt x="3203" y="1750"/>
                  <a:pt x="3203" y="1738"/>
                </a:cubicBezTo>
                <a:lnTo>
                  <a:pt x="3203" y="1703"/>
                </a:lnTo>
                <a:cubicBezTo>
                  <a:pt x="3203" y="953"/>
                  <a:pt x="3810" y="334"/>
                  <a:pt x="4572" y="334"/>
                </a:cubicBezTo>
                <a:cubicBezTo>
                  <a:pt x="4941" y="334"/>
                  <a:pt x="5287" y="488"/>
                  <a:pt x="5549" y="750"/>
                </a:cubicBezTo>
                <a:cubicBezTo>
                  <a:pt x="5585" y="787"/>
                  <a:pt x="5621" y="802"/>
                  <a:pt x="5663" y="802"/>
                </a:cubicBezTo>
                <a:cubicBezTo>
                  <a:pt x="5676" y="802"/>
                  <a:pt x="5689" y="801"/>
                  <a:pt x="5703" y="798"/>
                </a:cubicBezTo>
                <a:cubicBezTo>
                  <a:pt x="5882" y="762"/>
                  <a:pt x="6049" y="738"/>
                  <a:pt x="6203" y="679"/>
                </a:cubicBezTo>
                <a:lnTo>
                  <a:pt x="6203" y="679"/>
                </a:lnTo>
                <a:cubicBezTo>
                  <a:pt x="6120" y="762"/>
                  <a:pt x="6013" y="857"/>
                  <a:pt x="5894" y="917"/>
                </a:cubicBezTo>
                <a:cubicBezTo>
                  <a:pt x="5822" y="965"/>
                  <a:pt x="5787" y="1048"/>
                  <a:pt x="5822" y="1143"/>
                </a:cubicBezTo>
                <a:cubicBezTo>
                  <a:pt x="5846" y="1203"/>
                  <a:pt x="5930" y="1250"/>
                  <a:pt x="6001" y="1250"/>
                </a:cubicBezTo>
                <a:cubicBezTo>
                  <a:pt x="6144" y="1227"/>
                  <a:pt x="6287" y="1215"/>
                  <a:pt x="6418" y="1167"/>
                </a:cubicBezTo>
                <a:lnTo>
                  <a:pt x="6418" y="1167"/>
                </a:lnTo>
                <a:cubicBezTo>
                  <a:pt x="6299" y="1286"/>
                  <a:pt x="6168" y="1405"/>
                  <a:pt x="6013" y="1512"/>
                </a:cubicBezTo>
                <a:cubicBezTo>
                  <a:pt x="5965" y="1548"/>
                  <a:pt x="5941" y="1608"/>
                  <a:pt x="5941" y="1655"/>
                </a:cubicBezTo>
                <a:lnTo>
                  <a:pt x="5941" y="1679"/>
                </a:lnTo>
                <a:lnTo>
                  <a:pt x="5941" y="1703"/>
                </a:lnTo>
                <a:lnTo>
                  <a:pt x="5941" y="1727"/>
                </a:lnTo>
                <a:cubicBezTo>
                  <a:pt x="5941" y="2691"/>
                  <a:pt x="5572" y="3572"/>
                  <a:pt x="4977" y="4227"/>
                </a:cubicBezTo>
                <a:cubicBezTo>
                  <a:pt x="4918" y="4298"/>
                  <a:pt x="4918" y="4405"/>
                  <a:pt x="4977" y="4465"/>
                </a:cubicBezTo>
                <a:cubicBezTo>
                  <a:pt x="5011" y="4499"/>
                  <a:pt x="5053" y="4514"/>
                  <a:pt x="5096" y="4514"/>
                </a:cubicBezTo>
                <a:cubicBezTo>
                  <a:pt x="5143" y="4514"/>
                  <a:pt x="5190" y="4496"/>
                  <a:pt x="5227" y="4465"/>
                </a:cubicBezTo>
                <a:cubicBezTo>
                  <a:pt x="5894" y="3715"/>
                  <a:pt x="6263" y="2762"/>
                  <a:pt x="6287" y="1750"/>
                </a:cubicBezTo>
                <a:cubicBezTo>
                  <a:pt x="6596" y="1524"/>
                  <a:pt x="6846" y="1250"/>
                  <a:pt x="7061" y="917"/>
                </a:cubicBezTo>
                <a:cubicBezTo>
                  <a:pt x="7144" y="857"/>
                  <a:pt x="7132" y="750"/>
                  <a:pt x="7061" y="715"/>
                </a:cubicBezTo>
                <a:cubicBezTo>
                  <a:pt x="7029" y="683"/>
                  <a:pt x="6987" y="667"/>
                  <a:pt x="6937" y="667"/>
                </a:cubicBezTo>
                <a:cubicBezTo>
                  <a:pt x="6912" y="667"/>
                  <a:pt x="6886" y="671"/>
                  <a:pt x="6858" y="679"/>
                </a:cubicBezTo>
                <a:cubicBezTo>
                  <a:pt x="6775" y="726"/>
                  <a:pt x="6680" y="750"/>
                  <a:pt x="6596" y="786"/>
                </a:cubicBezTo>
                <a:cubicBezTo>
                  <a:pt x="6680" y="667"/>
                  <a:pt x="6763" y="512"/>
                  <a:pt x="6823" y="369"/>
                </a:cubicBezTo>
                <a:cubicBezTo>
                  <a:pt x="6834" y="310"/>
                  <a:pt x="6834" y="238"/>
                  <a:pt x="6787" y="191"/>
                </a:cubicBezTo>
                <a:cubicBezTo>
                  <a:pt x="6750" y="153"/>
                  <a:pt x="6703" y="135"/>
                  <a:pt x="6659" y="135"/>
                </a:cubicBezTo>
                <a:cubicBezTo>
                  <a:pt x="6632" y="135"/>
                  <a:pt x="6607" y="142"/>
                  <a:pt x="6584" y="155"/>
                </a:cubicBezTo>
                <a:cubicBezTo>
                  <a:pt x="6322" y="310"/>
                  <a:pt x="6061" y="393"/>
                  <a:pt x="5775" y="441"/>
                </a:cubicBezTo>
                <a:cubicBezTo>
                  <a:pt x="5465" y="143"/>
                  <a:pt x="5048" y="0"/>
                  <a:pt x="46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5"/>
          <p:cNvSpPr/>
          <p:nvPr/>
        </p:nvSpPr>
        <p:spPr>
          <a:xfrm>
            <a:off x="3091877" y="3121925"/>
            <a:ext cx="466200" cy="466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9" name="Google Shape;559;p45"/>
          <p:cNvGrpSpPr/>
          <p:nvPr/>
        </p:nvGrpSpPr>
        <p:grpSpPr>
          <a:xfrm>
            <a:off x="3155942" y="3226221"/>
            <a:ext cx="338150" cy="257546"/>
            <a:chOff x="5590763" y="3890208"/>
            <a:chExt cx="262661" cy="200052"/>
          </a:xfrm>
        </p:grpSpPr>
        <p:sp>
          <p:nvSpPr>
            <p:cNvPr id="560" name="Google Shape;560;p45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45"/>
          <p:cNvGrpSpPr/>
          <p:nvPr/>
        </p:nvGrpSpPr>
        <p:grpSpPr>
          <a:xfrm rot="5400000">
            <a:off x="-414884" y="3121220"/>
            <a:ext cx="2437179" cy="1607435"/>
            <a:chOff x="5539150" y="3176875"/>
            <a:chExt cx="2164842" cy="1427308"/>
          </a:xfrm>
        </p:grpSpPr>
        <p:sp>
          <p:nvSpPr>
            <p:cNvPr id="563" name="Google Shape;563;p45"/>
            <p:cNvSpPr/>
            <p:nvPr/>
          </p:nvSpPr>
          <p:spPr>
            <a:xfrm rot="-5400000" flipH="1">
              <a:off x="6912574" y="3812749"/>
              <a:ext cx="849332" cy="7335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38860B8F-4542-64B1-F3D1-17710FE1F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69" y="795454"/>
            <a:ext cx="6810001" cy="34317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719999" y="483219"/>
            <a:ext cx="7704001" cy="887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Vantagens da Holding no planejamento suc</a:t>
            </a:r>
            <a:r>
              <a:rPr lang="pt-BR" dirty="0"/>
              <a:t>c</a:t>
            </a:r>
            <a:r>
              <a:rPr lang="en" dirty="0"/>
              <a:t>essório</a:t>
            </a:r>
            <a:endParaRPr dirty="0"/>
          </a:p>
        </p:txBody>
      </p:sp>
      <p:graphicFrame>
        <p:nvGraphicFramePr>
          <p:cNvPr id="203" name="Google Shape;203;p27"/>
          <p:cNvGraphicFramePr/>
          <p:nvPr>
            <p:extLst>
              <p:ext uri="{D42A27DB-BD31-4B8C-83A1-F6EECF244321}">
                <p14:modId xmlns:p14="http://schemas.microsoft.com/office/powerpoint/2010/main" val="3826927163"/>
              </p:ext>
            </p:extLst>
          </p:nvPr>
        </p:nvGraphicFramePr>
        <p:xfrm>
          <a:off x="719999" y="1691025"/>
          <a:ext cx="7881307" cy="2709991"/>
        </p:xfrm>
        <a:graphic>
          <a:graphicData uri="http://schemas.openxmlformats.org/drawingml/2006/table">
            <a:tbl>
              <a:tblPr>
                <a:noFill/>
                <a:tableStyleId>{E99CB363-050F-464D-A0C8-657583373493}</a:tableStyleId>
              </a:tblPr>
              <a:tblGrid>
                <a:gridCol w="2586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7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dirty="0">
                          <a:solidFill>
                            <a:schemeClr val="hlink"/>
                          </a:solidFill>
                          <a:latin typeface="Livvic SemiBold"/>
                          <a:ea typeface="Livvic SemiBold"/>
                          <a:cs typeface="Livvic SemiBold"/>
                          <a:sym typeface="Livvic SemiBold"/>
                        </a:rPr>
                        <a:t>Evita inventário?</a:t>
                      </a:r>
                      <a:endParaRPr sz="1200" u="sng" dirty="0">
                        <a:solidFill>
                          <a:schemeClr val="dk1"/>
                        </a:solidFill>
                        <a:latin typeface="Livvic SemiBold"/>
                        <a:ea typeface="Livvic SemiBold"/>
                        <a:cs typeface="Livvic SemiBold"/>
                        <a:sym typeface="Livvic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Sim, se tiver a cláusula correta.</a:t>
                      </a:r>
                      <a:endParaRPr sz="1000" dirty="0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dirty="0">
                          <a:solidFill>
                            <a:schemeClr val="hlink"/>
                          </a:solidFill>
                          <a:latin typeface="Livvic SemiBold"/>
                          <a:ea typeface="Livvic SemiBold"/>
                          <a:cs typeface="Livvic SemiBold"/>
                          <a:sym typeface="Livvic SemiBold"/>
                        </a:rPr>
                        <a:t>Organização da sucessão</a:t>
                      </a:r>
                      <a:endParaRPr sz="1200" u="sng" dirty="0">
                        <a:solidFill>
                          <a:schemeClr val="dk1"/>
                        </a:solidFill>
                        <a:latin typeface="Livvic SemiBold"/>
                        <a:ea typeface="Livvic SemiBold"/>
                        <a:cs typeface="Livvic SemiBold"/>
                        <a:sym typeface="Livvic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Evita brigas familiares.</a:t>
                      </a:r>
                      <a:endParaRPr sz="1000" dirty="0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dirty="0">
                          <a:solidFill>
                            <a:schemeClr val="hlink"/>
                          </a:solidFill>
                          <a:latin typeface="Livvic SemiBold"/>
                          <a:ea typeface="Livvic SemiBold"/>
                          <a:cs typeface="Livvic SemiBold"/>
                          <a:sym typeface="Livvic SemiBold"/>
                        </a:rPr>
                        <a:t>Pagamento de menos imposto?</a:t>
                      </a:r>
                      <a:endParaRPr sz="1200" u="sng" dirty="0">
                        <a:solidFill>
                          <a:schemeClr val="dk1"/>
                        </a:solidFill>
                        <a:latin typeface="Livvic SemiBold"/>
                        <a:ea typeface="Livvic SemiBold"/>
                        <a:cs typeface="Livvic SemiBold"/>
                        <a:sym typeface="Livvic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Sim desde que o planejamento já seja feito em nome dos filhos</a:t>
                      </a:r>
                      <a:endParaRPr sz="1000" dirty="0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dirty="0">
                          <a:solidFill>
                            <a:schemeClr val="hlink"/>
                          </a:solidFill>
                          <a:latin typeface="Livvic SemiBold"/>
                          <a:ea typeface="Livvic SemiBold"/>
                          <a:cs typeface="Livvic SemiBold"/>
                          <a:sym typeface="Livvic SemiBold"/>
                        </a:rPr>
                        <a:t>Custa caro?</a:t>
                      </a:r>
                      <a:endParaRPr sz="1200" u="sng" dirty="0">
                        <a:solidFill>
                          <a:schemeClr val="dk1"/>
                        </a:solidFill>
                        <a:latin typeface="Livvic SemiBold"/>
                        <a:ea typeface="Livvic SemiBold"/>
                        <a:cs typeface="Livvic SemiBold"/>
                        <a:sym typeface="Livvic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Em média sai 80% mais barato que um inventário</a:t>
                      </a:r>
                      <a:endParaRPr sz="1000" dirty="0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 dirty="0">
                          <a:solidFill>
                            <a:schemeClr val="hlink"/>
                          </a:solidFill>
                          <a:latin typeface="Livvic SemiBold"/>
                          <a:ea typeface="Livvic SemiBold"/>
                          <a:cs typeface="Livvic SemiBold"/>
                          <a:sym typeface="Livvic SemiBold"/>
                        </a:rPr>
                        <a:t>Quanto custa um inventário</a:t>
                      </a:r>
                      <a:endParaRPr sz="1200" u="sng" dirty="0">
                        <a:solidFill>
                          <a:schemeClr val="dk1"/>
                        </a:solidFill>
                        <a:latin typeface="Livvic SemiBold"/>
                        <a:ea typeface="Livvic SemiBold"/>
                        <a:cs typeface="Livvic SemiBold"/>
                        <a:sym typeface="Livvic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Em média custa 30% do patrimônio inventariado.</a:t>
                      </a:r>
                      <a:endParaRPr sz="1000" dirty="0">
                        <a:solidFill>
                          <a:schemeClr val="dk1"/>
                        </a:solidFill>
                        <a:latin typeface="Livvic"/>
                        <a:ea typeface="Livvic"/>
                        <a:cs typeface="Livvic"/>
                        <a:sym typeface="Livvic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6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Livvic SemiBold"/>
                          <a:ea typeface="Livvic SemiBold"/>
                          <a:cs typeface="Livvic SemiBold"/>
                          <a:sym typeface="Livvic SemiBold"/>
                        </a:rPr>
                        <a:t>Quais os custos além do imposto eu terei?</a:t>
                      </a:r>
                      <a:endParaRPr sz="1200" dirty="0">
                        <a:solidFill>
                          <a:schemeClr val="dk1"/>
                        </a:solidFill>
                        <a:latin typeface="Livvic SemiBold"/>
                        <a:ea typeface="Livvic SemiBold"/>
                        <a:cs typeface="Livvic SemiBold"/>
                        <a:sym typeface="Livvic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dk1"/>
                          </a:solidFill>
                          <a:latin typeface="Livvic"/>
                          <a:ea typeface="Livvic"/>
                          <a:cs typeface="Livvic"/>
                          <a:sym typeface="Livvic"/>
                        </a:rPr>
                        <a:t>Contador e emolumentos de cartório.</a:t>
                      </a:r>
                      <a:endParaRPr sz="1000" dirty="0">
                        <a:solidFill>
                          <a:schemeClr val="dk1"/>
                        </a:solidFill>
                        <a:latin typeface="Livvic SemiBold"/>
                        <a:ea typeface="Livvic SemiBold"/>
                        <a:cs typeface="Livvic SemiBold"/>
                        <a:sym typeface="Livvic SemiBold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 idx="14"/>
          </p:nvPr>
        </p:nvSpPr>
        <p:spPr>
          <a:xfrm>
            <a:off x="4998100" y="1423424"/>
            <a:ext cx="775800" cy="6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title" idx="15"/>
          </p:nvPr>
        </p:nvSpPr>
        <p:spPr>
          <a:xfrm>
            <a:off x="4998100" y="2934225"/>
            <a:ext cx="775800" cy="7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title" idx="6"/>
          </p:nvPr>
        </p:nvSpPr>
        <p:spPr>
          <a:xfrm>
            <a:off x="4998111" y="37262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Mista</a:t>
            </a:r>
            <a:endParaRPr dirty="0"/>
          </a:p>
        </p:txBody>
      </p:sp>
      <p:sp>
        <p:nvSpPr>
          <p:cNvPr id="214" name="Google Shape;214;p28"/>
          <p:cNvSpPr txBox="1">
            <a:spLocks noGrp="1"/>
          </p:cNvSpPr>
          <p:nvPr>
            <p:ph type="title" idx="5"/>
          </p:nvPr>
        </p:nvSpPr>
        <p:spPr>
          <a:xfrm>
            <a:off x="851688" y="37262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Pura</a:t>
            </a:r>
            <a:endParaRPr dirty="0"/>
          </a:p>
        </p:txBody>
      </p:sp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de Holding</a:t>
            </a:r>
            <a:endParaRPr dirty="0"/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 idx="2"/>
          </p:nvPr>
        </p:nvSpPr>
        <p:spPr>
          <a:xfrm>
            <a:off x="853112" y="21647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Familiar</a:t>
            </a:r>
            <a:endParaRPr dirty="0"/>
          </a:p>
        </p:txBody>
      </p:sp>
      <p:sp>
        <p:nvSpPr>
          <p:cNvPr id="217" name="Google Shape;217;p28"/>
          <p:cNvSpPr txBox="1">
            <a:spLocks noGrp="1"/>
          </p:cNvSpPr>
          <p:nvPr>
            <p:ph type="title" idx="3"/>
          </p:nvPr>
        </p:nvSpPr>
        <p:spPr>
          <a:xfrm>
            <a:off x="4999514" y="2164725"/>
            <a:ext cx="3292800" cy="3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Patrimonial</a:t>
            </a:r>
            <a:endParaRPr dirty="0"/>
          </a:p>
        </p:txBody>
      </p:sp>
      <p:sp>
        <p:nvSpPr>
          <p:cNvPr id="222" name="Google Shape;222;p28"/>
          <p:cNvSpPr txBox="1">
            <a:spLocks noGrp="1"/>
          </p:cNvSpPr>
          <p:nvPr>
            <p:ph type="title" idx="9"/>
          </p:nvPr>
        </p:nvSpPr>
        <p:spPr>
          <a:xfrm>
            <a:off x="853113" y="1423425"/>
            <a:ext cx="775800" cy="6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title" idx="13"/>
          </p:nvPr>
        </p:nvSpPr>
        <p:spPr>
          <a:xfrm>
            <a:off x="853100" y="2984924"/>
            <a:ext cx="775800" cy="6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/>
          <p:nvPr/>
        </p:nvSpPr>
        <p:spPr>
          <a:xfrm>
            <a:off x="1008977" y="801600"/>
            <a:ext cx="2596200" cy="3540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5742" t="13617" r="1228" b="10813"/>
          <a:stretch/>
        </p:blipFill>
        <p:spPr>
          <a:xfrm>
            <a:off x="1116290" y="947839"/>
            <a:ext cx="2381700" cy="3247800"/>
          </a:xfrm>
          <a:prstGeom prst="round2SameRect">
            <a:avLst>
              <a:gd name="adj1" fmla="val 50000"/>
              <a:gd name="adj2" fmla="val 0"/>
            </a:avLst>
          </a:prstGeom>
        </p:spPr>
      </p:pic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4085025" y="2155800"/>
            <a:ext cx="4050000" cy="14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Definir</a:t>
            </a:r>
            <a:br>
              <a:rPr lang="en" dirty="0"/>
            </a:br>
            <a:r>
              <a:rPr lang="en" dirty="0"/>
              <a:t>Estratégias</a:t>
            </a:r>
            <a:endParaRPr dirty="0"/>
          </a:p>
        </p:txBody>
      </p:sp>
      <p:sp>
        <p:nvSpPr>
          <p:cNvPr id="231" name="Google Shape;231;p29"/>
          <p:cNvSpPr txBox="1">
            <a:spLocks noGrp="1"/>
          </p:cNvSpPr>
          <p:nvPr>
            <p:ph type="title" idx="2"/>
          </p:nvPr>
        </p:nvSpPr>
        <p:spPr>
          <a:xfrm>
            <a:off x="4201400" y="1072275"/>
            <a:ext cx="977400" cy="977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3" name="Google Shape;233;p29"/>
          <p:cNvSpPr/>
          <p:nvPr/>
        </p:nvSpPr>
        <p:spPr>
          <a:xfrm rot="-5400000">
            <a:off x="7763042" y="326808"/>
            <a:ext cx="878151" cy="224535"/>
          </a:xfrm>
          <a:custGeom>
            <a:avLst/>
            <a:gdLst/>
            <a:ahLst/>
            <a:cxnLst/>
            <a:rect l="l" t="t" r="r" b="b"/>
            <a:pathLst>
              <a:path w="47635" h="23817" extrusionOk="0">
                <a:moveTo>
                  <a:pt x="1" y="0"/>
                </a:moveTo>
                <a:lnTo>
                  <a:pt x="1" y="23817"/>
                </a:lnTo>
                <a:lnTo>
                  <a:pt x="47634" y="23817"/>
                </a:lnTo>
                <a:lnTo>
                  <a:pt x="47634" y="0"/>
                </a:lnTo>
                <a:close/>
              </a:path>
            </a:pathLst>
          </a:custGeom>
          <a:gradFill>
            <a:gsLst>
              <a:gs pos="0">
                <a:srgbClr val="FBF3ED">
                  <a:alpha val="30196"/>
                </a:srgbClr>
              </a:gs>
              <a:gs pos="100000">
                <a:srgbClr val="FBF3ED">
                  <a:alpha val="3921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 rot="-5400000">
            <a:off x="8410265" y="144464"/>
            <a:ext cx="878151" cy="589219"/>
          </a:xfrm>
          <a:custGeom>
            <a:avLst/>
            <a:gdLst/>
            <a:ahLst/>
            <a:cxnLst/>
            <a:rect l="l" t="t" r="r" b="b"/>
            <a:pathLst>
              <a:path w="47635" h="12463" extrusionOk="0">
                <a:moveTo>
                  <a:pt x="1" y="1"/>
                </a:moveTo>
                <a:lnTo>
                  <a:pt x="1" y="12463"/>
                </a:lnTo>
                <a:lnTo>
                  <a:pt x="47634" y="12463"/>
                </a:lnTo>
                <a:lnTo>
                  <a:pt x="47634" y="1"/>
                </a:lnTo>
                <a:close/>
              </a:path>
            </a:pathLst>
          </a:custGeom>
          <a:gradFill>
            <a:gsLst>
              <a:gs pos="0">
                <a:srgbClr val="FBF3ED">
                  <a:alpha val="30196"/>
                </a:srgbClr>
              </a:gs>
              <a:gs pos="100000">
                <a:srgbClr val="FBF3ED">
                  <a:alpha val="50196"/>
                </a:srgbClr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/>
          <p:nvPr/>
        </p:nvSpPr>
        <p:spPr>
          <a:xfrm rot="-5400000">
            <a:off x="7995465" y="318918"/>
            <a:ext cx="878151" cy="240314"/>
          </a:xfrm>
          <a:custGeom>
            <a:avLst/>
            <a:gdLst/>
            <a:ahLst/>
            <a:cxnLst/>
            <a:rect l="l" t="t" r="r" b="b"/>
            <a:pathLst>
              <a:path w="47635" h="23817" extrusionOk="0">
                <a:moveTo>
                  <a:pt x="1" y="0"/>
                </a:moveTo>
                <a:lnTo>
                  <a:pt x="1" y="23817"/>
                </a:lnTo>
                <a:lnTo>
                  <a:pt x="47634" y="23817"/>
                </a:lnTo>
                <a:lnTo>
                  <a:pt x="47634" y="0"/>
                </a:lnTo>
                <a:close/>
              </a:path>
            </a:pathLst>
          </a:custGeom>
          <a:gradFill>
            <a:gsLst>
              <a:gs pos="0">
                <a:srgbClr val="FBF3ED">
                  <a:alpha val="30196"/>
                </a:srgbClr>
              </a:gs>
              <a:gs pos="100000">
                <a:srgbClr val="FBF3ED">
                  <a:alpha val="313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998DD05-6409-7F1B-1300-8B42120E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81" y="0"/>
            <a:ext cx="53640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0"/>
          <p:cNvSpPr txBox="1">
            <a:spLocks noGrp="1"/>
          </p:cNvSpPr>
          <p:nvPr>
            <p:ph type="title"/>
          </p:nvPr>
        </p:nvSpPr>
        <p:spPr>
          <a:xfrm>
            <a:off x="1302700" y="1389775"/>
            <a:ext cx="5490000" cy="132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Qual o objetivo da Holding?</a:t>
            </a:r>
            <a:endParaRPr dirty="0"/>
          </a:p>
        </p:txBody>
      </p:sp>
      <p:sp>
        <p:nvSpPr>
          <p:cNvPr id="241" name="Google Shape;241;p30"/>
          <p:cNvSpPr txBox="1">
            <a:spLocks noGrp="1"/>
          </p:cNvSpPr>
          <p:nvPr>
            <p:ph type="subTitle" idx="1"/>
          </p:nvPr>
        </p:nvSpPr>
        <p:spPr>
          <a:xfrm>
            <a:off x="1302700" y="2793725"/>
            <a:ext cx="5490000" cy="1322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 – Blindar patrimônio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 – Planejamento sucessório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 – Organizar as empresas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>
            <a:spLocks noGrp="1"/>
          </p:cNvSpPr>
          <p:nvPr>
            <p:ph type="title"/>
          </p:nvPr>
        </p:nvSpPr>
        <p:spPr>
          <a:xfrm>
            <a:off x="646771" y="542800"/>
            <a:ext cx="7777229" cy="5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Cuidados no Planejamento sucessório de filhos menores</a:t>
            </a:r>
            <a:endParaRPr sz="2000" dirty="0"/>
          </a:p>
        </p:txBody>
      </p:sp>
      <p:sp>
        <p:nvSpPr>
          <p:cNvPr id="247" name="Google Shape;247;p31"/>
          <p:cNvSpPr/>
          <p:nvPr/>
        </p:nvSpPr>
        <p:spPr>
          <a:xfrm>
            <a:off x="2211025" y="1354200"/>
            <a:ext cx="2604000" cy="101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Art. 1.691 do CC/2002</a:t>
            </a:r>
          </a:p>
        </p:txBody>
      </p:sp>
      <p:sp>
        <p:nvSpPr>
          <p:cNvPr id="248" name="Google Shape;248;p31"/>
          <p:cNvSpPr/>
          <p:nvPr/>
        </p:nvSpPr>
        <p:spPr>
          <a:xfrm>
            <a:off x="4980373" y="1361150"/>
            <a:ext cx="2604000" cy="101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Sociedade entre cônjuges</a:t>
            </a:r>
            <a:endParaRPr sz="16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9" name="Google Shape;249;p31"/>
          <p:cNvSpPr/>
          <p:nvPr/>
        </p:nvSpPr>
        <p:spPr>
          <a:xfrm>
            <a:off x="2211025" y="2545375"/>
            <a:ext cx="2604000" cy="10149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Regime de bens</a:t>
            </a:r>
            <a:endParaRPr sz="16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0" name="Google Shape;250;p31"/>
          <p:cNvSpPr/>
          <p:nvPr/>
        </p:nvSpPr>
        <p:spPr>
          <a:xfrm>
            <a:off x="4980373" y="2545375"/>
            <a:ext cx="2604000" cy="101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</a:t>
            </a:r>
            <a:r>
              <a:rPr lang="en" sz="1600" dirty="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ercentual da herañça para os filhos</a:t>
            </a:r>
            <a:endParaRPr sz="1600" dirty="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 rot="-5400000">
            <a:off x="1288916" y="1662960"/>
            <a:ext cx="83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Não posso mudar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 rot="-5400000">
            <a:off x="1471467" y="2870275"/>
            <a:ext cx="830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Posso mudar</a:t>
            </a: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 rot="-5400000">
            <a:off x="-18168" y="2281729"/>
            <a:ext cx="21945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Planejamento sucessório</a:t>
            </a:r>
            <a:endParaRPr dirty="0">
              <a:solidFill>
                <a:schemeClr val="dk1"/>
              </a:solidFill>
              <a:latin typeface="Livvic SemiBold"/>
              <a:ea typeface="Livvic SemiBold"/>
              <a:cs typeface="Livvic SemiBold"/>
              <a:sym typeface="Livvic SemiBold"/>
            </a:endParaRPr>
          </a:p>
        </p:txBody>
      </p:sp>
      <p:sp>
        <p:nvSpPr>
          <p:cNvPr id="257" name="Google Shape;257;p31"/>
          <p:cNvSpPr txBox="1"/>
          <p:nvPr/>
        </p:nvSpPr>
        <p:spPr>
          <a:xfrm>
            <a:off x="1841725" y="4286225"/>
            <a:ext cx="59577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1559623" y="4286225"/>
            <a:ext cx="211200" cy="2112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118731" y="609601"/>
            <a:ext cx="6906322" cy="453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Casos concretos</a:t>
            </a:r>
            <a:endParaRPr sz="4000" b="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18" name="Google Shape;318;p34"/>
          <p:cNvGrpSpPr/>
          <p:nvPr/>
        </p:nvGrpSpPr>
        <p:grpSpPr>
          <a:xfrm rot="10800000">
            <a:off x="-15421" y="-20376"/>
            <a:ext cx="2284753" cy="1607435"/>
            <a:chOff x="5539150" y="3176875"/>
            <a:chExt cx="2029449" cy="1427308"/>
          </a:xfrm>
        </p:grpSpPr>
        <p:sp>
          <p:nvSpPr>
            <p:cNvPr id="319" name="Google Shape;319;p34"/>
            <p:cNvSpPr/>
            <p:nvPr/>
          </p:nvSpPr>
          <p:spPr>
            <a:xfrm rot="-5400000" flipH="1">
              <a:off x="6844880" y="3880443"/>
              <a:ext cx="849332" cy="5981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3DDA83EB-1896-F721-12AC-9C33CC3D1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85" y="1165445"/>
            <a:ext cx="6289288" cy="33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8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2118731" y="609601"/>
            <a:ext cx="6906322" cy="4534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Usufruto e direito de voto</a:t>
            </a:r>
            <a:endParaRPr sz="4000" b="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grpSp>
        <p:nvGrpSpPr>
          <p:cNvPr id="318" name="Google Shape;318;p34"/>
          <p:cNvGrpSpPr/>
          <p:nvPr/>
        </p:nvGrpSpPr>
        <p:grpSpPr>
          <a:xfrm rot="10800000">
            <a:off x="-15421" y="-20376"/>
            <a:ext cx="2284753" cy="1607435"/>
            <a:chOff x="5539150" y="3176875"/>
            <a:chExt cx="2029449" cy="1427308"/>
          </a:xfrm>
        </p:grpSpPr>
        <p:sp>
          <p:nvSpPr>
            <p:cNvPr id="319" name="Google Shape;319;p34"/>
            <p:cNvSpPr/>
            <p:nvPr/>
          </p:nvSpPr>
          <p:spPr>
            <a:xfrm rot="-5400000" flipH="1">
              <a:off x="6844880" y="3880443"/>
              <a:ext cx="849332" cy="598104"/>
            </a:xfrm>
            <a:custGeom>
              <a:avLst/>
              <a:gdLst/>
              <a:ahLst/>
              <a:cxnLst/>
              <a:rect l="l" t="t" r="r" b="b"/>
              <a:pathLst>
                <a:path w="47635" h="23817" extrusionOk="0">
                  <a:moveTo>
                    <a:pt x="1" y="0"/>
                  </a:moveTo>
                  <a:lnTo>
                    <a:pt x="1" y="23817"/>
                  </a:lnTo>
                  <a:lnTo>
                    <a:pt x="47634" y="23817"/>
                  </a:lnTo>
                  <a:lnTo>
                    <a:pt x="47634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rot="-5400000" flipH="1">
              <a:off x="5541174" y="3174850"/>
              <a:ext cx="1427293" cy="1431342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34901"/>
                  </a:srgbClr>
                </a:gs>
                <a:gs pos="100000">
                  <a:srgbClr val="174B67">
                    <a:alpha val="5882"/>
                  </a:srgbClr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rot="-5400000" flipH="1">
              <a:off x="6122188" y="3755881"/>
              <a:ext cx="847111" cy="849493"/>
            </a:xfrm>
            <a:custGeom>
              <a:avLst/>
              <a:gdLst/>
              <a:ahLst/>
              <a:cxnLst/>
              <a:rect l="l" t="t" r="r" b="b"/>
              <a:pathLst>
                <a:path w="23817" h="23817" extrusionOk="0">
                  <a:moveTo>
                    <a:pt x="23817" y="0"/>
                  </a:moveTo>
                  <a:cubicBezTo>
                    <a:pt x="10662" y="0"/>
                    <a:pt x="0" y="10662"/>
                    <a:pt x="0" y="23817"/>
                  </a:cubicBezTo>
                  <a:lnTo>
                    <a:pt x="23817" y="23817"/>
                  </a:lnTo>
                  <a:lnTo>
                    <a:pt x="23817" y="0"/>
                  </a:lnTo>
                  <a:close/>
                </a:path>
              </a:pathLst>
            </a:custGeom>
            <a:gradFill>
              <a:gsLst>
                <a:gs pos="0">
                  <a:srgbClr val="174B67">
                    <a:alpha val="14901"/>
                  </a:srgbClr>
                </a:gs>
                <a:gs pos="100000">
                  <a:srgbClr val="174B67">
                    <a:alpha val="25882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1A80549B-965E-5078-CB68-E8FE955D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41577"/>
            <a:ext cx="7047571" cy="291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88985"/>
      </p:ext>
    </p:extLst>
  </p:cSld>
  <p:clrMapOvr>
    <a:masterClrMapping/>
  </p:clrMapOvr>
</p:sld>
</file>

<file path=ppt/theme/theme1.xml><?xml version="1.0" encoding="utf-8"?>
<a:theme xmlns:a="http://schemas.openxmlformats.org/drawingml/2006/main" name="Bank Loan Granting Consulting by Slidesgo">
  <a:themeElements>
    <a:clrScheme name="Simple Light">
      <a:dk1>
        <a:srgbClr val="174B67"/>
      </a:dk1>
      <a:lt1>
        <a:srgbClr val="F8F8F8"/>
      </a:lt1>
      <a:dk2>
        <a:srgbClr val="A7BBC7"/>
      </a:dk2>
      <a:lt2>
        <a:srgbClr val="DAE6E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4B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Apresentação na tela (16:9)</PresentationFormat>
  <Paragraphs>94</Paragraphs>
  <Slides>17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Poppins</vt:lpstr>
      <vt:lpstr>Poppins SemiBold</vt:lpstr>
      <vt:lpstr>Poppins Medium</vt:lpstr>
      <vt:lpstr>Livvic SemiBold</vt:lpstr>
      <vt:lpstr>Roboto Condensed Light</vt:lpstr>
      <vt:lpstr>Livvic</vt:lpstr>
      <vt:lpstr>Open Sans</vt:lpstr>
      <vt:lpstr>Raleway</vt:lpstr>
      <vt:lpstr>Arial</vt:lpstr>
      <vt:lpstr>Bank Loan Granting Consulting by Slidesgo</vt:lpstr>
      <vt:lpstr>Holding e suas finalidades</vt:lpstr>
      <vt:lpstr>Vantagens da Holding no planejamento successório</vt:lpstr>
      <vt:lpstr>02</vt:lpstr>
      <vt:lpstr>Definir Estratégias</vt:lpstr>
      <vt:lpstr>Apresentação do PowerPoint</vt:lpstr>
      <vt:lpstr>Qual o objetivo da Holding?</vt:lpstr>
      <vt:lpstr>Cuidados no Planejamento sucessório de filhos menores</vt:lpstr>
      <vt:lpstr>Casos concretos</vt:lpstr>
      <vt:lpstr>Usufruto e direito de voto</vt:lpstr>
      <vt:lpstr>Usufruto e Blindagem</vt:lpstr>
      <vt:lpstr>Casos concretos - Segregação</vt:lpstr>
      <vt:lpstr>Casos concretos – 90 dias após M&amp;A</vt:lpstr>
      <vt:lpstr>Blindagem</vt:lpstr>
      <vt:lpstr>Decisions: The sweet spot</vt:lpstr>
      <vt:lpstr>Strategic perspectives</vt:lpstr>
      <vt:lpstr>Strong business plan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Holding e suas finalidades</dc:title>
  <dc:creator>Sheila Shimada</dc:creator>
  <cp:lastModifiedBy>Sheila Shimada | HSLG Advogados</cp:lastModifiedBy>
  <cp:revision>1</cp:revision>
  <dcterms:modified xsi:type="dcterms:W3CDTF">2023-08-31T21:08:50Z</dcterms:modified>
</cp:coreProperties>
</file>